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6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oni, Alessia" userId="b740684b-5aa9-47d4-a561-679c84dc71f3" providerId="ADAL" clId="{1523F587-6DE6-4E4A-A3C2-9485A7598E57}"/>
    <pc:docChg chg="undo custSel addSld delSld modSld sldOrd">
      <pc:chgData name="Bertoni, Alessia" userId="b740684b-5aa9-47d4-a561-679c84dc71f3" providerId="ADAL" clId="{1523F587-6DE6-4E4A-A3C2-9485A7598E57}" dt="2020-03-28T19:37:21.532" v="1353" actId="20577"/>
      <pc:docMkLst>
        <pc:docMk/>
      </pc:docMkLst>
      <pc:sldChg chg="delSp modSp">
        <pc:chgData name="Bertoni, Alessia" userId="b740684b-5aa9-47d4-a561-679c84dc71f3" providerId="ADAL" clId="{1523F587-6DE6-4E4A-A3C2-9485A7598E57}" dt="2020-03-28T19:36:52.090" v="1319" actId="20577"/>
        <pc:sldMkLst>
          <pc:docMk/>
          <pc:sldMk cId="1034616759" sldId="257"/>
        </pc:sldMkLst>
        <pc:spChg chg="del">
          <ac:chgData name="Bertoni, Alessia" userId="b740684b-5aa9-47d4-a561-679c84dc71f3" providerId="ADAL" clId="{1523F587-6DE6-4E4A-A3C2-9485A7598E57}" dt="2020-03-28T11:29:16.382" v="0" actId="478"/>
          <ac:spMkLst>
            <pc:docMk/>
            <pc:sldMk cId="1034616759" sldId="257"/>
            <ac:spMk id="2" creationId="{A763F28B-58F2-F941-B7E3-C87976E4CD33}"/>
          </ac:spMkLst>
        </pc:spChg>
        <pc:spChg chg="mod">
          <ac:chgData name="Bertoni, Alessia" userId="b740684b-5aa9-47d4-a561-679c84dc71f3" providerId="ADAL" clId="{1523F587-6DE6-4E4A-A3C2-9485A7598E57}" dt="2020-03-28T19:36:52.090" v="1319" actId="20577"/>
          <ac:spMkLst>
            <pc:docMk/>
            <pc:sldMk cId="1034616759" sldId="257"/>
            <ac:spMk id="3" creationId="{97CD359A-6174-614F-AD46-D1A5C65765A6}"/>
          </ac:spMkLst>
        </pc:spChg>
      </pc:sldChg>
      <pc:sldChg chg="delSp del">
        <pc:chgData name="Bertoni, Alessia" userId="b740684b-5aa9-47d4-a561-679c84dc71f3" providerId="ADAL" clId="{1523F587-6DE6-4E4A-A3C2-9485A7598E57}" dt="2020-03-28T11:51:04.981" v="358" actId="2696"/>
        <pc:sldMkLst>
          <pc:docMk/>
          <pc:sldMk cId="3869323154" sldId="258"/>
        </pc:sldMkLst>
        <pc:spChg chg="del">
          <ac:chgData name="Bertoni, Alessia" userId="b740684b-5aa9-47d4-a561-679c84dc71f3" providerId="ADAL" clId="{1523F587-6DE6-4E4A-A3C2-9485A7598E57}" dt="2020-03-28T11:29:23.461" v="2" actId="478"/>
          <ac:spMkLst>
            <pc:docMk/>
            <pc:sldMk cId="3869323154" sldId="258"/>
            <ac:spMk id="2" creationId="{57C102F7-9B21-A74D-884A-CF8E7B2B1117}"/>
          </ac:spMkLst>
        </pc:spChg>
        <pc:spChg chg="del">
          <ac:chgData name="Bertoni, Alessia" userId="b740684b-5aa9-47d4-a561-679c84dc71f3" providerId="ADAL" clId="{1523F587-6DE6-4E4A-A3C2-9485A7598E57}" dt="2020-03-28T11:29:21.047" v="1" actId="478"/>
          <ac:spMkLst>
            <pc:docMk/>
            <pc:sldMk cId="3869323154" sldId="258"/>
            <ac:spMk id="3" creationId="{80FB184C-394C-394B-97D3-663BBEDDBEB7}"/>
          </ac:spMkLst>
        </pc:spChg>
      </pc:sldChg>
      <pc:sldChg chg="delSp modSp del">
        <pc:chgData name="Bertoni, Alessia" userId="b740684b-5aa9-47d4-a561-679c84dc71f3" providerId="ADAL" clId="{1523F587-6DE6-4E4A-A3C2-9485A7598E57}" dt="2020-03-28T11:51:42.919" v="369" actId="2696"/>
        <pc:sldMkLst>
          <pc:docMk/>
          <pc:sldMk cId="886057266" sldId="259"/>
        </pc:sldMkLst>
        <pc:spChg chg="del">
          <ac:chgData name="Bertoni, Alessia" userId="b740684b-5aa9-47d4-a561-679c84dc71f3" providerId="ADAL" clId="{1523F587-6DE6-4E4A-A3C2-9485A7598E57}" dt="2020-03-28T11:51:10.197" v="359" actId="478"/>
          <ac:spMkLst>
            <pc:docMk/>
            <pc:sldMk cId="886057266" sldId="259"/>
            <ac:spMk id="2" creationId="{B8152DA2-7387-0B49-9544-151EDEFCD90F}"/>
          </ac:spMkLst>
        </pc:spChg>
        <pc:spChg chg="mod">
          <ac:chgData name="Bertoni, Alessia" userId="b740684b-5aa9-47d4-a561-679c84dc71f3" providerId="ADAL" clId="{1523F587-6DE6-4E4A-A3C2-9485A7598E57}" dt="2020-03-28T11:51:40.695" v="368" actId="14100"/>
          <ac:spMkLst>
            <pc:docMk/>
            <pc:sldMk cId="886057266" sldId="259"/>
            <ac:spMk id="3" creationId="{3452070F-DA73-F645-A175-D3BBFC1B08BD}"/>
          </ac:spMkLst>
        </pc:spChg>
      </pc:sldChg>
      <pc:sldChg chg="delSp modSp">
        <pc:chgData name="Bertoni, Alessia" userId="b740684b-5aa9-47d4-a561-679c84dc71f3" providerId="ADAL" clId="{1523F587-6DE6-4E4A-A3C2-9485A7598E57}" dt="2020-03-28T19:37:21.532" v="1353" actId="20577"/>
        <pc:sldMkLst>
          <pc:docMk/>
          <pc:sldMk cId="545754861" sldId="260"/>
        </pc:sldMkLst>
        <pc:spChg chg="del">
          <ac:chgData name="Bertoni, Alessia" userId="b740684b-5aa9-47d4-a561-679c84dc71f3" providerId="ADAL" clId="{1523F587-6DE6-4E4A-A3C2-9485A7598E57}" dt="2020-03-28T11:51:46.242" v="370" actId="478"/>
          <ac:spMkLst>
            <pc:docMk/>
            <pc:sldMk cId="545754861" sldId="260"/>
            <ac:spMk id="2" creationId="{8DDDB7C6-D37E-EB43-A104-66A65B1D66D8}"/>
          </ac:spMkLst>
        </pc:spChg>
        <pc:spChg chg="mod">
          <ac:chgData name="Bertoni, Alessia" userId="b740684b-5aa9-47d4-a561-679c84dc71f3" providerId="ADAL" clId="{1523F587-6DE6-4E4A-A3C2-9485A7598E57}" dt="2020-03-28T19:37:21.532" v="1353" actId="20577"/>
          <ac:spMkLst>
            <pc:docMk/>
            <pc:sldMk cId="545754861" sldId="260"/>
            <ac:spMk id="3" creationId="{4A13E1FB-0EF5-7C4E-8970-F4ED882720DD}"/>
          </ac:spMkLst>
        </pc:spChg>
      </pc:sldChg>
      <pc:sldChg chg="addSp delSp modSp del mod setBg">
        <pc:chgData name="Bertoni, Alessia" userId="b740684b-5aa9-47d4-a561-679c84dc71f3" providerId="ADAL" clId="{1523F587-6DE6-4E4A-A3C2-9485A7598E57}" dt="2020-03-28T12:03:21.549" v="1003" actId="2696"/>
        <pc:sldMkLst>
          <pc:docMk/>
          <pc:sldMk cId="2956531908" sldId="261"/>
        </pc:sldMkLst>
        <pc:spChg chg="mod">
          <ac:chgData name="Bertoni, Alessia" userId="b740684b-5aa9-47d4-a561-679c84dc71f3" providerId="ADAL" clId="{1523F587-6DE6-4E4A-A3C2-9485A7598E57}" dt="2020-03-28T12:03:17.838" v="1002" actId="20577"/>
          <ac:spMkLst>
            <pc:docMk/>
            <pc:sldMk cId="2956531908" sldId="261"/>
            <ac:spMk id="2" creationId="{A333E7B3-0EBE-894F-8C4F-E7752BE28507}"/>
          </ac:spMkLst>
        </pc:spChg>
        <pc:spChg chg="del">
          <ac:chgData name="Bertoni, Alessia" userId="b740684b-5aa9-47d4-a561-679c84dc71f3" providerId="ADAL" clId="{1523F587-6DE6-4E4A-A3C2-9485A7598E57}" dt="2020-03-28T12:02:40.975" v="993" actId="931"/>
          <ac:spMkLst>
            <pc:docMk/>
            <pc:sldMk cId="2956531908" sldId="261"/>
            <ac:spMk id="3" creationId="{C038B554-A993-1A46-851C-FD881C023E10}"/>
          </ac:spMkLst>
        </pc:spChg>
        <pc:spChg chg="add del">
          <ac:chgData name="Bertoni, Alessia" userId="b740684b-5aa9-47d4-a561-679c84dc71f3" providerId="ADAL" clId="{1523F587-6DE6-4E4A-A3C2-9485A7598E57}" dt="2020-03-28T12:03:03.388" v="995" actId="26606"/>
          <ac:spMkLst>
            <pc:docMk/>
            <pc:sldMk cId="2956531908" sldId="261"/>
            <ac:spMk id="9" creationId="{62542EEC-4F7C-4AE2-933E-EAC8EB3FA378}"/>
          </ac:spMkLst>
        </pc:spChg>
        <pc:spChg chg="add del">
          <ac:chgData name="Bertoni, Alessia" userId="b740684b-5aa9-47d4-a561-679c84dc71f3" providerId="ADAL" clId="{1523F587-6DE6-4E4A-A3C2-9485A7598E57}" dt="2020-03-28T12:03:03.388" v="995" actId="26606"/>
          <ac:spMkLst>
            <pc:docMk/>
            <pc:sldMk cId="2956531908" sldId="261"/>
            <ac:spMk id="11" creationId="{B81933D1-5615-42C7-9C0B-4EB7105CCE2D}"/>
          </ac:spMkLst>
        </pc:spChg>
        <pc:spChg chg="add del">
          <ac:chgData name="Bertoni, Alessia" userId="b740684b-5aa9-47d4-a561-679c84dc71f3" providerId="ADAL" clId="{1523F587-6DE6-4E4A-A3C2-9485A7598E57}" dt="2020-03-28T12:03:03.388" v="995" actId="26606"/>
          <ac:spMkLst>
            <pc:docMk/>
            <pc:sldMk cId="2956531908" sldId="261"/>
            <ac:spMk id="13" creationId="{19C9EAEA-39D0-4B0E-A0EB-51E7B26740B1}"/>
          </ac:spMkLst>
        </pc:spChg>
        <pc:spChg chg="add">
          <ac:chgData name="Bertoni, Alessia" userId="b740684b-5aa9-47d4-a561-679c84dc71f3" providerId="ADAL" clId="{1523F587-6DE6-4E4A-A3C2-9485A7598E57}" dt="2020-03-28T12:03:03.393" v="996" actId="26606"/>
          <ac:spMkLst>
            <pc:docMk/>
            <pc:sldMk cId="2956531908" sldId="261"/>
            <ac:spMk id="20" creationId="{5341D4B7-8A53-4C37-8E33-372EAB577639}"/>
          </ac:spMkLst>
        </pc:spChg>
        <pc:spChg chg="add">
          <ac:chgData name="Bertoni, Alessia" userId="b740684b-5aa9-47d4-a561-679c84dc71f3" providerId="ADAL" clId="{1523F587-6DE6-4E4A-A3C2-9485A7598E57}" dt="2020-03-28T12:03:03.393" v="996" actId="26606"/>
          <ac:spMkLst>
            <pc:docMk/>
            <pc:sldMk cId="2956531908" sldId="261"/>
            <ac:spMk id="21" creationId="{B630B15B-CFE8-4FE5-8F6E-666207C9457F}"/>
          </ac:spMkLst>
        </pc:spChg>
        <pc:spChg chg="add">
          <ac:chgData name="Bertoni, Alessia" userId="b740684b-5aa9-47d4-a561-679c84dc71f3" providerId="ADAL" clId="{1523F587-6DE6-4E4A-A3C2-9485A7598E57}" dt="2020-03-28T12:03:03.393" v="996" actId="26606"/>
          <ac:spMkLst>
            <pc:docMk/>
            <pc:sldMk cId="2956531908" sldId="261"/>
            <ac:spMk id="22" creationId="{2B51AAA3-DDFE-48DE-AF38-BE32846EC4E1}"/>
          </ac:spMkLst>
        </pc:spChg>
        <pc:grpChg chg="add del">
          <ac:chgData name="Bertoni, Alessia" userId="b740684b-5aa9-47d4-a561-679c84dc71f3" providerId="ADAL" clId="{1523F587-6DE6-4E4A-A3C2-9485A7598E57}" dt="2020-03-28T12:03:03.388" v="995" actId="26606"/>
          <ac:grpSpMkLst>
            <pc:docMk/>
            <pc:sldMk cId="2956531908" sldId="261"/>
            <ac:grpSpMk id="15" creationId="{032D8612-31EB-44CF-A1D0-14FD4C705424}"/>
          </ac:grpSpMkLst>
        </pc:grpChg>
        <pc:picChg chg="add mod ord">
          <ac:chgData name="Bertoni, Alessia" userId="b740684b-5aa9-47d4-a561-679c84dc71f3" providerId="ADAL" clId="{1523F587-6DE6-4E4A-A3C2-9485A7598E57}" dt="2020-03-28T12:03:03.393" v="996" actId="26606"/>
          <ac:picMkLst>
            <pc:docMk/>
            <pc:sldMk cId="2956531908" sldId="261"/>
            <ac:picMk id="4" creationId="{8517CFC3-25ED-854E-BDEE-0D59B280D50C}"/>
          </ac:picMkLst>
        </pc:picChg>
      </pc:sldChg>
      <pc:sldChg chg="addSp delSp modSp del mod setBg">
        <pc:chgData name="Bertoni, Alessia" userId="b740684b-5aa9-47d4-a561-679c84dc71f3" providerId="ADAL" clId="{1523F587-6DE6-4E4A-A3C2-9485A7598E57}" dt="2020-03-28T12:03:58.801" v="1030" actId="2696"/>
        <pc:sldMkLst>
          <pc:docMk/>
          <pc:sldMk cId="4090203256" sldId="262"/>
        </pc:sldMkLst>
        <pc:spChg chg="mod">
          <ac:chgData name="Bertoni, Alessia" userId="b740684b-5aa9-47d4-a561-679c84dc71f3" providerId="ADAL" clId="{1523F587-6DE6-4E4A-A3C2-9485A7598E57}" dt="2020-03-28T12:03:54.525" v="1029" actId="20577"/>
          <ac:spMkLst>
            <pc:docMk/>
            <pc:sldMk cId="4090203256" sldId="262"/>
            <ac:spMk id="2" creationId="{2B8FBC99-6DF8-4F42-B652-058259C5A31E}"/>
          </ac:spMkLst>
        </pc:spChg>
        <pc:spChg chg="del">
          <ac:chgData name="Bertoni, Alessia" userId="b740684b-5aa9-47d4-a561-679c84dc71f3" providerId="ADAL" clId="{1523F587-6DE6-4E4A-A3C2-9485A7598E57}" dt="2020-03-28T12:03:29.122" v="1004" actId="931"/>
          <ac:spMkLst>
            <pc:docMk/>
            <pc:sldMk cId="4090203256" sldId="262"/>
            <ac:spMk id="3" creationId="{051D62AC-DA2D-7846-B417-51C57A8E1317}"/>
          </ac:spMkLst>
        </pc:spChg>
        <pc:spChg chg="add">
          <ac:chgData name="Bertoni, Alessia" userId="b740684b-5aa9-47d4-a561-679c84dc71f3" providerId="ADAL" clId="{1523F587-6DE6-4E4A-A3C2-9485A7598E57}" dt="2020-03-28T12:03:39.570" v="1005" actId="26606"/>
          <ac:spMkLst>
            <pc:docMk/>
            <pc:sldMk cId="4090203256" sldId="262"/>
            <ac:spMk id="9" creationId="{5341D4B7-8A53-4C37-8E33-372EAB577639}"/>
          </ac:spMkLst>
        </pc:spChg>
        <pc:spChg chg="add">
          <ac:chgData name="Bertoni, Alessia" userId="b740684b-5aa9-47d4-a561-679c84dc71f3" providerId="ADAL" clId="{1523F587-6DE6-4E4A-A3C2-9485A7598E57}" dt="2020-03-28T12:03:39.570" v="1005" actId="26606"/>
          <ac:spMkLst>
            <pc:docMk/>
            <pc:sldMk cId="4090203256" sldId="262"/>
            <ac:spMk id="11" creationId="{B630B15B-CFE8-4FE5-8F6E-666207C9457F}"/>
          </ac:spMkLst>
        </pc:spChg>
        <pc:spChg chg="add">
          <ac:chgData name="Bertoni, Alessia" userId="b740684b-5aa9-47d4-a561-679c84dc71f3" providerId="ADAL" clId="{1523F587-6DE6-4E4A-A3C2-9485A7598E57}" dt="2020-03-28T12:03:39.570" v="1005" actId="26606"/>
          <ac:spMkLst>
            <pc:docMk/>
            <pc:sldMk cId="4090203256" sldId="262"/>
            <ac:spMk id="13" creationId="{2B51AAA3-DDFE-48DE-AF38-BE32846EC4E1}"/>
          </ac:spMkLst>
        </pc:spChg>
        <pc:picChg chg="add mod ord">
          <ac:chgData name="Bertoni, Alessia" userId="b740684b-5aa9-47d4-a561-679c84dc71f3" providerId="ADAL" clId="{1523F587-6DE6-4E4A-A3C2-9485A7598E57}" dt="2020-03-28T12:03:39.570" v="1005" actId="26606"/>
          <ac:picMkLst>
            <pc:docMk/>
            <pc:sldMk cId="4090203256" sldId="262"/>
            <ac:picMk id="4" creationId="{4DAAC6AF-53BC-FE4A-B8B2-84AE17CA2603}"/>
          </ac:picMkLst>
        </pc:picChg>
      </pc:sldChg>
      <pc:sldChg chg="addSp delSp modSp del">
        <pc:chgData name="Bertoni, Alessia" userId="b740684b-5aa9-47d4-a561-679c84dc71f3" providerId="ADAL" clId="{1523F587-6DE6-4E4A-A3C2-9485A7598E57}" dt="2020-03-28T12:04:40.267" v="1052" actId="2696"/>
        <pc:sldMkLst>
          <pc:docMk/>
          <pc:sldMk cId="2699929915" sldId="263"/>
        </pc:sldMkLst>
        <pc:spChg chg="mod">
          <ac:chgData name="Bertoni, Alessia" userId="b740684b-5aa9-47d4-a561-679c84dc71f3" providerId="ADAL" clId="{1523F587-6DE6-4E4A-A3C2-9485A7598E57}" dt="2020-03-28T12:04:26.578" v="1051" actId="20577"/>
          <ac:spMkLst>
            <pc:docMk/>
            <pc:sldMk cId="2699929915" sldId="263"/>
            <ac:spMk id="2" creationId="{3615B70C-A90B-7548-98B8-E7CD5031B4CB}"/>
          </ac:spMkLst>
        </pc:spChg>
        <pc:spChg chg="del">
          <ac:chgData name="Bertoni, Alessia" userId="b740684b-5aa9-47d4-a561-679c84dc71f3" providerId="ADAL" clId="{1523F587-6DE6-4E4A-A3C2-9485A7598E57}" dt="2020-03-28T12:04:02.650" v="1031" actId="931"/>
          <ac:spMkLst>
            <pc:docMk/>
            <pc:sldMk cId="2699929915" sldId="263"/>
            <ac:spMk id="3" creationId="{4FC6EFC2-E323-0642-AB2C-0767127589AE}"/>
          </ac:spMkLst>
        </pc:spChg>
        <pc:picChg chg="add mod ord">
          <ac:chgData name="Bertoni, Alessia" userId="b740684b-5aa9-47d4-a561-679c84dc71f3" providerId="ADAL" clId="{1523F587-6DE6-4E4A-A3C2-9485A7598E57}" dt="2020-03-28T12:04:02.650" v="1031" actId="931"/>
          <ac:picMkLst>
            <pc:docMk/>
            <pc:sldMk cId="2699929915" sldId="263"/>
            <ac:picMk id="4" creationId="{4AB3BE87-E593-2A47-9741-A8A17A06B822}"/>
          </ac:picMkLst>
        </pc:picChg>
      </pc:sldChg>
      <pc:sldChg chg="del">
        <pc:chgData name="Bertoni, Alessia" userId="b740684b-5aa9-47d4-a561-679c84dc71f3" providerId="ADAL" clId="{1523F587-6DE6-4E4A-A3C2-9485A7598E57}" dt="2020-03-28T12:08:23.766" v="1210" actId="2696"/>
        <pc:sldMkLst>
          <pc:docMk/>
          <pc:sldMk cId="4153736262" sldId="264"/>
        </pc:sldMkLst>
      </pc:sldChg>
      <pc:sldChg chg="modSp">
        <pc:chgData name="Bertoni, Alessia" userId="b740684b-5aa9-47d4-a561-679c84dc71f3" providerId="ADAL" clId="{1523F587-6DE6-4E4A-A3C2-9485A7598E57}" dt="2020-03-28T12:08:04.071" v="1209" actId="20577"/>
        <pc:sldMkLst>
          <pc:docMk/>
          <pc:sldMk cId="1291573724" sldId="265"/>
        </pc:sldMkLst>
        <pc:spChg chg="mod">
          <ac:chgData name="Bertoni, Alessia" userId="b740684b-5aa9-47d4-a561-679c84dc71f3" providerId="ADAL" clId="{1523F587-6DE6-4E4A-A3C2-9485A7598E57}" dt="2020-03-28T12:08:04.071" v="1209" actId="20577"/>
          <ac:spMkLst>
            <pc:docMk/>
            <pc:sldMk cId="1291573724" sldId="265"/>
            <ac:spMk id="6" creationId="{4B176FF5-E9D2-E542-99DF-35C533DE5AFB}"/>
          </ac:spMkLst>
        </pc:spChg>
      </pc:sldChg>
      <pc:sldChg chg="addSp delSp modSp new ord">
        <pc:chgData name="Bertoni, Alessia" userId="b740684b-5aa9-47d4-a561-679c84dc71f3" providerId="ADAL" clId="{1523F587-6DE6-4E4A-A3C2-9485A7598E57}" dt="2020-03-28T12:07:23.286" v="1192" actId="1076"/>
        <pc:sldMkLst>
          <pc:docMk/>
          <pc:sldMk cId="3162106489" sldId="266"/>
        </pc:sldMkLst>
        <pc:spChg chg="mod">
          <ac:chgData name="Bertoni, Alessia" userId="b740684b-5aa9-47d4-a561-679c84dc71f3" providerId="ADAL" clId="{1523F587-6DE6-4E4A-A3C2-9485A7598E57}" dt="2020-03-28T12:07:13.136" v="1191" actId="20577"/>
          <ac:spMkLst>
            <pc:docMk/>
            <pc:sldMk cId="3162106489" sldId="266"/>
            <ac:spMk id="2" creationId="{EAB6265A-DBCA-2F4A-8275-5F9CDB05FC4C}"/>
          </ac:spMkLst>
        </pc:spChg>
        <pc:spChg chg="del">
          <ac:chgData name="Bertoni, Alessia" userId="b740684b-5aa9-47d4-a561-679c84dc71f3" providerId="ADAL" clId="{1523F587-6DE6-4E4A-A3C2-9485A7598E57}" dt="2020-03-28T12:06:45.059" v="1147" actId="931"/>
          <ac:spMkLst>
            <pc:docMk/>
            <pc:sldMk cId="3162106489" sldId="266"/>
            <ac:spMk id="3" creationId="{9C3387ED-B38A-BB49-BA49-BFD67977D8AB}"/>
          </ac:spMkLst>
        </pc:spChg>
        <pc:picChg chg="add mod ord">
          <ac:chgData name="Bertoni, Alessia" userId="b740684b-5aa9-47d4-a561-679c84dc71f3" providerId="ADAL" clId="{1523F587-6DE6-4E4A-A3C2-9485A7598E57}" dt="2020-03-28T12:06:45.059" v="1147" actId="931"/>
          <ac:picMkLst>
            <pc:docMk/>
            <pc:sldMk cId="3162106489" sldId="266"/>
            <ac:picMk id="4" creationId="{F6AA28C0-8BC7-9645-9421-BA24754B29B6}"/>
          </ac:picMkLst>
        </pc:picChg>
      </pc:sldChg>
      <pc:sldChg chg="addSp delSp modSp new del mod setBg">
        <pc:chgData name="Bertoni, Alessia" userId="b740684b-5aa9-47d4-a561-679c84dc71f3" providerId="ADAL" clId="{1523F587-6DE6-4E4A-A3C2-9485A7598E57}" dt="2020-03-28T12:06:39.483" v="1145" actId="2696"/>
        <pc:sldMkLst>
          <pc:docMk/>
          <pc:sldMk cId="3970855339" sldId="266"/>
        </pc:sldMkLst>
        <pc:spChg chg="mod">
          <ac:chgData name="Bertoni, Alessia" userId="b740684b-5aa9-47d4-a561-679c84dc71f3" providerId="ADAL" clId="{1523F587-6DE6-4E4A-A3C2-9485A7598E57}" dt="2020-03-28T12:06:21.763" v="1144" actId="20577"/>
          <ac:spMkLst>
            <pc:docMk/>
            <pc:sldMk cId="3970855339" sldId="266"/>
            <ac:spMk id="2" creationId="{FF0FDB80-341F-CC4F-9705-7AB876E0B97E}"/>
          </ac:spMkLst>
        </pc:spChg>
        <pc:spChg chg="del">
          <ac:chgData name="Bertoni, Alessia" userId="b740684b-5aa9-47d4-a561-679c84dc71f3" providerId="ADAL" clId="{1523F587-6DE6-4E4A-A3C2-9485A7598E57}" dt="2020-03-28T12:04:46.640" v="1054" actId="931"/>
          <ac:spMkLst>
            <pc:docMk/>
            <pc:sldMk cId="3970855339" sldId="266"/>
            <ac:spMk id="3" creationId="{9B492550-D2DF-0943-97A8-AF6B8286FFD1}"/>
          </ac:spMkLst>
        </pc:spChg>
        <pc:spChg chg="add">
          <ac:chgData name="Bertoni, Alessia" userId="b740684b-5aa9-47d4-a561-679c84dc71f3" providerId="ADAL" clId="{1523F587-6DE6-4E4A-A3C2-9485A7598E57}" dt="2020-03-28T12:05:46.624" v="1103" actId="26606"/>
          <ac:spMkLst>
            <pc:docMk/>
            <pc:sldMk cId="3970855339" sldId="266"/>
            <ac:spMk id="9" creationId="{5341D4B7-8A53-4C37-8E33-372EAB577639}"/>
          </ac:spMkLst>
        </pc:spChg>
        <pc:spChg chg="add">
          <ac:chgData name="Bertoni, Alessia" userId="b740684b-5aa9-47d4-a561-679c84dc71f3" providerId="ADAL" clId="{1523F587-6DE6-4E4A-A3C2-9485A7598E57}" dt="2020-03-28T12:05:46.624" v="1103" actId="26606"/>
          <ac:spMkLst>
            <pc:docMk/>
            <pc:sldMk cId="3970855339" sldId="266"/>
            <ac:spMk id="11" creationId="{B630B15B-CFE8-4FE5-8F6E-666207C9457F}"/>
          </ac:spMkLst>
        </pc:spChg>
        <pc:spChg chg="add">
          <ac:chgData name="Bertoni, Alessia" userId="b740684b-5aa9-47d4-a561-679c84dc71f3" providerId="ADAL" clId="{1523F587-6DE6-4E4A-A3C2-9485A7598E57}" dt="2020-03-28T12:05:46.624" v="1103" actId="26606"/>
          <ac:spMkLst>
            <pc:docMk/>
            <pc:sldMk cId="3970855339" sldId="266"/>
            <ac:spMk id="13" creationId="{2B51AAA3-DDFE-48DE-AF38-BE32846EC4E1}"/>
          </ac:spMkLst>
        </pc:spChg>
        <pc:picChg chg="add mod ord">
          <ac:chgData name="Bertoni, Alessia" userId="b740684b-5aa9-47d4-a561-679c84dc71f3" providerId="ADAL" clId="{1523F587-6DE6-4E4A-A3C2-9485A7598E57}" dt="2020-03-28T12:05:46.624" v="1103" actId="26606"/>
          <ac:picMkLst>
            <pc:docMk/>
            <pc:sldMk cId="3970855339" sldId="266"/>
            <ac:picMk id="4" creationId="{5F79E792-6B93-EE4D-9E2C-2850EB5B06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5BD48-8738-9F42-85D9-A2C85276E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DFF684-B705-0D4F-B9B8-EC7A9A3C2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1CCE6-6B3D-2246-96F9-9DA10194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6A7CBF-ED28-F347-A584-07B38591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B8B1D-9C90-C24B-851A-5EFF156A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171E0-6798-0246-A620-56F190B6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BA8DD-FED4-6E4B-A526-7D0D48366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2BA5F2-14CA-7442-A925-59652556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70321D-0587-5149-BCD6-DE57E8B1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FA1E65-FDF3-D540-BECA-42CF1027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94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0806812-2655-CA48-96ED-64C752B1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165A83-3E4C-C54D-8526-51DAC9AAC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C92B07-34BB-DC44-AD71-F7AB4625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1CC371-2D15-D642-A49A-1CD28B7D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1EC59C-654E-F741-97FB-515506E3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43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303D9-67F1-8943-B58B-135B785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9A9FCF-80D5-4F4E-9244-F15CC9306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133249-181B-C347-9E17-63087986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320A-E3B9-6B4A-929B-9CDB889C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193DA-32A5-5148-B7B6-ECF1C1BD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7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47E9D-2566-B649-883B-E0D3D406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3C7842-54CB-1647-85F1-DF10D557C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8317D-9B9E-8D4C-8825-422EA991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56AFF4-74F2-DF47-BB32-86960781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F7D8B-E138-C14E-8100-624ED3A2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09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EA730-1D42-0743-A846-3C8FC17B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C3E9D9-EF22-E344-9DD1-C3AC8541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C023A9-0273-024A-A32D-D30EC1951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EE15AA-C5B0-3847-BBF2-28AADD1E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4326CA-FC83-9540-9D8A-90351B89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E96872-36E7-B640-BC01-2EDC243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6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AD997-3B58-094E-9AFC-764627C7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E1DE6-1C1E-5D49-8730-FFBB28C0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127928-0477-D746-8201-3A7233D35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3F848E-531B-A947-8B6C-0CF1140EC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883696D-0B79-1742-9414-93C9D756D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6CBB5D-70D1-6E45-85B1-E4A0AAD2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194A7C-3193-3841-8E8F-E0A5BDE4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58BCFC-D2B3-164E-B685-2AAB9E8D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12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B4D10-0C66-6D49-862B-6D5D07A8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A08FA5-3F66-EA42-A1F0-6B2A1545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6223CB-60B8-DC4F-992D-BDA47AB0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194752-AD34-D343-89F6-17627D92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50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B88E03-6A71-CB47-B71F-756E909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34495A-7226-284F-882C-A2065DF4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03CAC2-809D-FB43-9A16-89ECDBDC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5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19B6C-10FD-4F4E-8026-04E8324B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E7B4A0-1CCD-874A-B2D9-45D569DB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05A668-2D7F-8540-AED2-7C648AB8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77DAE3-CEF7-5747-B2CD-AD2573B0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500C79-5DD6-E94B-8E27-82F5C43A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A40E79-CA4F-894F-9B86-4F85A028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79BAA-EB3B-D643-B943-CC167AE3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384095-8979-DE4C-AC90-B09C0100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DF1A87-44B9-4246-A7DA-7BEE8EB99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9FA9DC-212E-3A46-8D9D-36DD3E49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4D69B4-C0EE-9F41-AC53-3176778D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0AAF6B-10E9-B142-A687-1481814D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CA83E9-9009-AA49-9A09-806EFFEC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DCEDA8-BB22-A547-BCD5-BFE127BB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803EDE-389D-224E-B7D5-6637E40FA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ED45-06FF-7B43-B086-78301AB60876}" type="datetimeFigureOut">
              <a:rPr lang="it-IT" smtClean="0"/>
              <a:t>28/03/20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E4B01A-82E3-6644-AF22-F0804E8CB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A2971D-A356-8F43-97DF-E95B24B97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7AEE-4187-0C47-A8BD-EEA41598AB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95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3407013-C5FE-C44A-8D5D-F6F0B7150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521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87C6E6-B948-2A46-8A9A-48C0D27A2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8272" y="3992591"/>
            <a:ext cx="4800261" cy="1644592"/>
          </a:xfrm>
        </p:spPr>
        <p:txBody>
          <a:bodyPr anchor="t">
            <a:normAutofit/>
          </a:bodyPr>
          <a:lstStyle/>
          <a:p>
            <a:pPr algn="l"/>
            <a:r>
              <a:rPr lang="it-IT" sz="4400" dirty="0">
                <a:solidFill>
                  <a:srgbClr val="000000"/>
                </a:solidFill>
              </a:rPr>
              <a:t>PAPA FRANCESCO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14579E-5ED1-5C4D-82A5-09AF80FC7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8272" y="3153758"/>
            <a:ext cx="4711745" cy="838831"/>
          </a:xfrm>
        </p:spPr>
        <p:txBody>
          <a:bodyPr anchor="b">
            <a:normAutofit/>
          </a:bodyPr>
          <a:lstStyle/>
          <a:p>
            <a:pPr algn="l"/>
            <a:r>
              <a:rPr lang="it-IT" sz="1800" dirty="0">
                <a:solidFill>
                  <a:srgbClr val="000000"/>
                </a:solidFill>
              </a:rPr>
              <a:t>JORGE MARIO BERGOGLIO</a:t>
            </a:r>
          </a:p>
        </p:txBody>
      </p:sp>
    </p:spTree>
    <p:extLst>
      <p:ext uri="{BB962C8B-B14F-4D97-AF65-F5344CB8AC3E}">
        <p14:creationId xmlns:p14="http://schemas.microsoft.com/office/powerpoint/2010/main" val="359693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CD359A-6174-614F-AD46-D1A5C6576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20" y="370417"/>
            <a:ext cx="14032308" cy="5806546"/>
          </a:xfrm>
        </p:spPr>
        <p:txBody>
          <a:bodyPr/>
          <a:lstStyle/>
          <a:p>
            <a:r>
              <a:rPr lang="it-IT" dirty="0"/>
              <a:t>Name: Jorge Mario Bergoglio  (PAPA FRANCESCO)</a:t>
            </a:r>
          </a:p>
          <a:p>
            <a:endParaRPr lang="it-IT" dirty="0"/>
          </a:p>
          <a:p>
            <a:r>
              <a:rPr lang="it-IT" dirty="0" err="1"/>
              <a:t>Nationality</a:t>
            </a:r>
            <a:r>
              <a:rPr lang="it-IT" dirty="0"/>
              <a:t> : Argentina (Buenos Aires)</a:t>
            </a:r>
          </a:p>
          <a:p>
            <a:endParaRPr lang="it-IT" dirty="0"/>
          </a:p>
          <a:p>
            <a:r>
              <a:rPr lang="it-IT" dirty="0"/>
              <a:t>Birthday: 17 </a:t>
            </a:r>
            <a:r>
              <a:rPr lang="it-IT" dirty="0" err="1"/>
              <a:t>december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Star </a:t>
            </a:r>
            <a:r>
              <a:rPr lang="it-IT" dirty="0" err="1"/>
              <a:t>sign</a:t>
            </a:r>
            <a:r>
              <a:rPr lang="it-IT" dirty="0"/>
              <a:t>: </a:t>
            </a:r>
            <a:r>
              <a:rPr lang="it-IT" dirty="0" err="1"/>
              <a:t>Sagittarius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 err="1"/>
              <a:t>Occupation</a:t>
            </a:r>
            <a:r>
              <a:rPr lang="it-IT" dirty="0"/>
              <a:t>: PAPA</a:t>
            </a:r>
          </a:p>
          <a:p>
            <a:endParaRPr lang="it-IT" dirty="0"/>
          </a:p>
          <a:p>
            <a:r>
              <a:rPr lang="it-IT" dirty="0" err="1"/>
              <a:t>Famous</a:t>
            </a:r>
            <a:r>
              <a:rPr lang="it-IT" dirty="0"/>
              <a:t> for: </a:t>
            </a:r>
            <a:r>
              <a:rPr lang="it-IT" dirty="0" err="1"/>
              <a:t>Representative</a:t>
            </a:r>
            <a:r>
              <a:rPr lang="it-IT" dirty="0"/>
              <a:t> of the Christian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103461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13E1FB-0EF5-7C4E-8970-F4ED8827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63" y="349250"/>
            <a:ext cx="11116637" cy="5827713"/>
          </a:xfrm>
        </p:spPr>
        <p:txBody>
          <a:bodyPr/>
          <a:lstStyle/>
          <a:p>
            <a:r>
              <a:rPr lang="it-IT" dirty="0"/>
              <a:t>Papa Bergoglio, is </a:t>
            </a:r>
            <a:r>
              <a:rPr lang="it-IT" dirty="0" err="1"/>
              <a:t>famous</a:t>
            </a:r>
            <a:r>
              <a:rPr lang="it-IT" dirty="0"/>
              <a:t> for </a:t>
            </a:r>
            <a:r>
              <a:rPr lang="it-IT" dirty="0" err="1"/>
              <a:t>representative</a:t>
            </a:r>
            <a:r>
              <a:rPr lang="it-IT" dirty="0"/>
              <a:t> of the </a:t>
            </a:r>
            <a:r>
              <a:rPr lang="it-IT" dirty="0" err="1"/>
              <a:t>christian</a:t>
            </a:r>
            <a:r>
              <a:rPr lang="it-IT" dirty="0"/>
              <a:t> community worldwide. </a:t>
            </a:r>
            <a:r>
              <a:rPr lang="it-IT" dirty="0" err="1"/>
              <a:t>His</a:t>
            </a:r>
            <a:r>
              <a:rPr lang="it-IT" dirty="0"/>
              <a:t> birthday is on 17 </a:t>
            </a:r>
            <a:r>
              <a:rPr lang="it-IT" dirty="0" err="1"/>
              <a:t>th</a:t>
            </a:r>
            <a:r>
              <a:rPr lang="it-IT" dirty="0"/>
              <a:t> </a:t>
            </a:r>
            <a:r>
              <a:rPr lang="it-IT" dirty="0" err="1"/>
              <a:t>december</a:t>
            </a:r>
            <a:r>
              <a:rPr lang="it-IT" dirty="0"/>
              <a:t>, and he’s an </a:t>
            </a:r>
            <a:r>
              <a:rPr lang="it-IT" dirty="0" err="1"/>
              <a:t>sagittarius</a:t>
            </a:r>
            <a:r>
              <a:rPr lang="it-IT" dirty="0"/>
              <a:t>.</a:t>
            </a:r>
          </a:p>
          <a:p>
            <a:r>
              <a:rPr lang="it-IT" dirty="0" err="1"/>
              <a:t>Sagittarius</a:t>
            </a:r>
            <a:r>
              <a:rPr lang="it-IT" dirty="0"/>
              <a:t> are </a:t>
            </a:r>
            <a:r>
              <a:rPr lang="it-IT" dirty="0" err="1"/>
              <a:t>generous</a:t>
            </a:r>
            <a:r>
              <a:rPr lang="it-IT" dirty="0"/>
              <a:t> and good.</a:t>
            </a:r>
          </a:p>
          <a:p>
            <a:r>
              <a:rPr lang="it-IT" dirty="0"/>
              <a:t>He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elected</a:t>
            </a:r>
            <a:r>
              <a:rPr lang="it-IT" dirty="0"/>
              <a:t> </a:t>
            </a:r>
            <a:r>
              <a:rPr lang="it-IT" dirty="0" err="1"/>
              <a:t>pontiff</a:t>
            </a:r>
            <a:r>
              <a:rPr lang="it-IT" dirty="0"/>
              <a:t> on </a:t>
            </a:r>
            <a:r>
              <a:rPr lang="it-IT" dirty="0" err="1"/>
              <a:t>March</a:t>
            </a:r>
            <a:r>
              <a:rPr lang="it-IT"/>
              <a:t> 13 </a:t>
            </a:r>
            <a:r>
              <a:rPr lang="it-IT" dirty="0" err="1"/>
              <a:t>th</a:t>
            </a:r>
            <a:r>
              <a:rPr lang="it-IT" dirty="0"/>
              <a:t> 2013.</a:t>
            </a:r>
          </a:p>
          <a:p>
            <a:r>
              <a:rPr lang="it-IT" dirty="0"/>
              <a:t>At the </a:t>
            </a:r>
            <a:r>
              <a:rPr lang="it-IT" dirty="0" err="1"/>
              <a:t>age</a:t>
            </a:r>
            <a:r>
              <a:rPr lang="it-IT" dirty="0"/>
              <a:t> of 21, due to severe </a:t>
            </a:r>
            <a:r>
              <a:rPr lang="it-IT" dirty="0" err="1"/>
              <a:t>pneumonia</a:t>
            </a:r>
            <a:r>
              <a:rPr lang="it-IT" dirty="0"/>
              <a:t>, the </a:t>
            </a:r>
            <a:r>
              <a:rPr lang="it-IT" dirty="0" err="1"/>
              <a:t>upper</a:t>
            </a:r>
            <a:r>
              <a:rPr lang="it-IT" dirty="0"/>
              <a:t> part of </a:t>
            </a:r>
            <a:r>
              <a:rPr lang="it-IT" dirty="0" err="1"/>
              <a:t>his</a:t>
            </a:r>
            <a:r>
              <a:rPr lang="it-IT" dirty="0"/>
              <a:t> right </a:t>
            </a:r>
            <a:r>
              <a:rPr lang="it-IT" dirty="0" err="1"/>
              <a:t>lung</a:t>
            </a:r>
            <a:r>
              <a:rPr lang="it-IT" dirty="0"/>
              <a:t> is </a:t>
            </a:r>
            <a:r>
              <a:rPr lang="it-IT" dirty="0" err="1"/>
              <a:t>removed</a:t>
            </a:r>
            <a:r>
              <a:rPr lang="it-IT" dirty="0"/>
              <a:t>.</a:t>
            </a:r>
          </a:p>
          <a:p>
            <a:r>
              <a:rPr lang="it-IT" dirty="0"/>
              <a:t>He is a man loved by all </a:t>
            </a:r>
            <a:r>
              <a:rPr lang="it-IT" dirty="0" err="1"/>
              <a:t>religions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for us </a:t>
            </a:r>
            <a:r>
              <a:rPr lang="it-IT" dirty="0" err="1"/>
              <a:t>Christians</a:t>
            </a:r>
            <a:r>
              <a:rPr lang="it-IT" dirty="0"/>
              <a:t>.</a:t>
            </a:r>
          </a:p>
          <a:p>
            <a:r>
              <a:rPr lang="it-IT" dirty="0"/>
              <a:t>He is </a:t>
            </a:r>
            <a:r>
              <a:rPr lang="it-IT" dirty="0" err="1"/>
              <a:t>concerned</a:t>
            </a:r>
            <a:r>
              <a:rPr lang="it-IT" dirty="0"/>
              <a:t> about </a:t>
            </a:r>
            <a:r>
              <a:rPr lang="it-IT" dirty="0" err="1"/>
              <a:t>poverty</a:t>
            </a:r>
            <a:r>
              <a:rPr lang="it-IT" dirty="0"/>
              <a:t> and </a:t>
            </a:r>
            <a:r>
              <a:rPr lang="it-IT" dirty="0" err="1"/>
              <a:t>economic</a:t>
            </a:r>
            <a:r>
              <a:rPr lang="it-IT" dirty="0"/>
              <a:t> </a:t>
            </a:r>
            <a:r>
              <a:rPr lang="it-IT" dirty="0" err="1"/>
              <a:t>inequality</a:t>
            </a:r>
            <a:r>
              <a:rPr lang="it-IT" dirty="0"/>
              <a:t> and is </a:t>
            </a:r>
            <a:r>
              <a:rPr lang="it-IT" dirty="0" err="1"/>
              <a:t>attentive</a:t>
            </a:r>
            <a:r>
              <a:rPr lang="it-IT" dirty="0"/>
              <a:t> to the </a:t>
            </a:r>
            <a:r>
              <a:rPr lang="it-IT" dirty="0" err="1"/>
              <a:t>marginalized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575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6265A-DBCA-2F4A-8275-5F9CDB05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Il suo motto:”Miserando atque </a:t>
            </a:r>
            <a:r>
              <a:rPr lang="it-IT" dirty="0" err="1"/>
              <a:t>eligendo</a:t>
            </a:r>
            <a:r>
              <a:rPr lang="it-IT" dirty="0"/>
              <a:t>”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6AA28C0-8BC7-9645-9421-BA24754B2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16" y="1825625"/>
            <a:ext cx="4326567" cy="4351338"/>
          </a:xfrm>
        </p:spPr>
      </p:pic>
    </p:spTree>
    <p:extLst>
      <p:ext uri="{BB962C8B-B14F-4D97-AF65-F5344CB8AC3E}">
        <p14:creationId xmlns:p14="http://schemas.microsoft.com/office/powerpoint/2010/main" val="316210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44B90AA-2FC0-9947-8C99-11B9F36F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-2" b="-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B176FF5-E9D2-E542-99DF-35C533DE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209"/>
            <a:ext cx="379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Lorenzo SAPORITI (capogruppo)</a:t>
            </a:r>
          </a:p>
          <a:p>
            <a:r>
              <a:rPr lang="it-IT" sz="2000" dirty="0"/>
              <a:t>Sophia BUENO</a:t>
            </a:r>
          </a:p>
          <a:p>
            <a:r>
              <a:rPr lang="it-IT" sz="2000" dirty="0"/>
              <a:t>Nicolò </a:t>
            </a:r>
            <a:r>
              <a:rPr lang="it-IT" sz="2000" dirty="0" err="1"/>
              <a:t>CALISTRI</a:t>
            </a:r>
            <a:endParaRPr lang="it-IT" sz="2000" dirty="0"/>
          </a:p>
          <a:p>
            <a:r>
              <a:rPr lang="it-IT" sz="2000" dirty="0"/>
              <a:t>Lucia </a:t>
            </a:r>
            <a:r>
              <a:rPr lang="it-IT" sz="2000" dirty="0" err="1"/>
              <a:t>NAGLIERI</a:t>
            </a:r>
            <a:endParaRPr lang="it-IT" sz="2000" dirty="0"/>
          </a:p>
          <a:p>
            <a:r>
              <a:rPr lang="it-IT" sz="2000" dirty="0"/>
              <a:t>Marco SPERANZA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573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PAPA FRANCESCO</vt:lpstr>
      <vt:lpstr>Presentazione standard di PowerPoint</vt:lpstr>
      <vt:lpstr>Presentazione standard di PowerPoint</vt:lpstr>
      <vt:lpstr>     Il suo motto:”Miserando atque eligendo”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 FRANCESCO</dc:title>
  <dc:creator>Bertoni, Alessia</dc:creator>
  <cp:lastModifiedBy>Bertoni, Alessia</cp:lastModifiedBy>
  <cp:revision>4</cp:revision>
  <dcterms:created xsi:type="dcterms:W3CDTF">2020-03-28T10:46:01Z</dcterms:created>
  <dcterms:modified xsi:type="dcterms:W3CDTF">2020-03-28T19:37:23Z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etDate">
    <vt:lpwstr>2020-03-28T10:46:01Z</vt:lpwstr>
  </property>
  <property fmtid="{D5CDD505-2E9C-101B-9397-08002B2CF9AE}" pid="4" name="MSIP_Label_4929bff8-5b33-42aa-95d2-28f72e792cb0_Method">
    <vt:lpwstr>Standard</vt:lpwstr>
  </property>
  <property fmtid="{D5CDD505-2E9C-101B-9397-08002B2CF9AE}" pid="5" name="MSIP_Label_4929bff8-5b33-42aa-95d2-28f72e792cb0_Name">
    <vt:lpwstr>Internal</vt:lpwstr>
  </property>
  <property fmtid="{D5CDD505-2E9C-101B-9397-08002B2CF9AE}" pid="6" name="MSIP_Label_4929bff8-5b33-42aa-95d2-28f72e792cb0_SiteId">
    <vt:lpwstr>f35a6974-607f-47d4-82d7-ff31d7dc53a5</vt:lpwstr>
  </property>
  <property fmtid="{D5CDD505-2E9C-101B-9397-08002B2CF9AE}" pid="7" name="MSIP_Label_4929bff8-5b33-42aa-95d2-28f72e792cb0_ActionId">
    <vt:lpwstr>256cdec0-b674-4fe4-b2ab-000082b22eed</vt:lpwstr>
  </property>
  <property fmtid="{D5CDD505-2E9C-101B-9397-08002B2CF9AE}" pid="8" name="MSIP_Label_4929bff8-5b33-42aa-95d2-28f72e792cb0_ContentBits">
    <vt:lpwstr>0</vt:lpwstr>
  </property>
</Properties>
</file>