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4" r:id="rId5"/>
    <p:sldId id="265" r:id="rId6"/>
    <p:sldId id="261" r:id="rId7"/>
    <p:sldId id="262" r:id="rId8"/>
    <p:sldId id="263" r:id="rId9"/>
    <p:sldId id="266" r:id="rId10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182" autoAdjust="0"/>
  </p:normalViewPr>
  <p:slideViewPr>
    <p:cSldViewPr showGuides="1">
      <p:cViewPr>
        <p:scale>
          <a:sx n="49" d="100"/>
          <a:sy n="49" d="100"/>
        </p:scale>
        <p:origin x="-630" y="18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1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9:57:27.821" v="33" actId="790"/>
      <pc:docMkLst>
        <pc:docMk/>
      </pc:docMkLst>
      <pc:sldChg chg="modSp modNotes">
        <pc:chgData name="Fake Test User" userId="SID-0" providerId="Test" clId="FakeClientId" dt="2018-11-27T09:56:24.949" v="24" actId="790"/>
        <pc:sldMkLst>
          <pc:docMk/>
          <pc:sldMk cId="173668550" sldId="258"/>
        </pc:sldMkLst>
        <pc:spChg chg="mod">
          <ac:chgData name="Fake Test User" userId="SID-0" providerId="Test" clId="FakeClientId" dt="2018-11-27T09:52:25.119" v="0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9:52:25.119" v="0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6:30.714" v="25" actId="790"/>
        <pc:sldMkLst>
          <pc:docMk/>
          <pc:sldMk cId="1153074785" sldId="259"/>
        </pc:sldMkLst>
        <pc:spChg chg="mod">
          <ac:chgData name="Fake Test User" userId="SID-0" providerId="Test" clId="FakeClientId" dt="2018-11-27T09:52:33.212" v="1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9:52:33.212" v="1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6:36.214" v="26" actId="790"/>
        <pc:sldMkLst>
          <pc:docMk/>
          <pc:sldMk cId="840374242" sldId="260"/>
        </pc:sldMkLst>
        <pc:spChg chg="mod">
          <ac:chgData name="Fake Test User" userId="SID-0" providerId="Test" clId="FakeClientId" dt="2018-11-27T09:52:41.947" v="2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9:52:41.947" v="2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6:41.432" v="27" actId="790"/>
        <pc:sldMkLst>
          <pc:docMk/>
          <pc:sldMk cId="310570406" sldId="261"/>
        </pc:sldMkLst>
        <pc:spChg chg="mod">
          <ac:chgData name="Fake Test User" userId="SID-0" providerId="Test" clId="FakeClientId" dt="2018-11-27T09:52:48.165" v="3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7T09:52:48.165" v="3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6:47.276" v="28" actId="790"/>
        <pc:sldMkLst>
          <pc:docMk/>
          <pc:sldMk cId="1917223987" sldId="262"/>
        </pc:sldMkLst>
        <pc:spChg chg="mod">
          <ac:chgData name="Fake Test User" userId="SID-0" providerId="Test" clId="FakeClientId" dt="2018-11-27T09:52:53.899" v="4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7T09:52:53.899" v="4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6:51.885" v="29" actId="790"/>
        <pc:sldMkLst>
          <pc:docMk/>
          <pc:sldMk cId="3714522614" sldId="263"/>
        </pc:sldMkLst>
        <pc:spChg chg="mod">
          <ac:chgData name="Fake Test User" userId="SID-0" providerId="Test" clId="FakeClientId" dt="2018-11-27T09:53:05.851" v="5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9:53:05.851" v="5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7:12.946" v="30" actId="790"/>
        <pc:sldMkLst>
          <pc:docMk/>
          <pc:sldMk cId="4003618854" sldId="264"/>
        </pc:sldMkLst>
        <pc:spChg chg="mod">
          <ac:chgData name="Fake Test User" userId="SID-0" providerId="Test" clId="FakeClientId" dt="2018-11-27T09:53:11.038" v="6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9:53:11.038" v="6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7:18.259" v="31" actId="790"/>
        <pc:sldMkLst>
          <pc:docMk/>
          <pc:sldMk cId="236976409" sldId="265"/>
        </pc:sldMkLst>
        <pc:spChg chg="mod">
          <ac:chgData name="Fake Test User" userId="SID-0" providerId="Test" clId="FakeClientId" dt="2018-11-27T09:53:17.100" v="7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9:53:17.100" v="7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7:22.962" v="32" actId="790"/>
        <pc:sldMkLst>
          <pc:docMk/>
          <pc:sldMk cId="3596815891" sldId="266"/>
        </pc:sldMkLst>
        <pc:spChg chg="mod">
          <ac:chgData name="Fake Test User" userId="SID-0" providerId="Test" clId="FakeClientId" dt="2018-11-27T09:53:24.069" v="8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9:53:24.069" v="8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9:57:27.821" v="33" actId="790"/>
        <pc:sldMkLst>
          <pc:docMk/>
          <pc:sldMk cId="1484067023" sldId="267"/>
        </pc:sldMkLst>
        <pc:spChg chg="mod">
          <ac:chgData name="Fake Test User" userId="SID-0" providerId="Test" clId="FakeClientId" dt="2018-11-27T09:53:30.131" v="9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9:53:30.131" v="9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9:55:51.795" v="21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9:53:55.411" v="10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9:54:07.191" v="11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9:54:07.191" v="11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4:13.222" v="12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9:54:13.222" v="12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13.222" v="12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13.222" v="12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4:13.222" v="12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4:13.222" v="12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4:21.003" v="13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9:54:21.003" v="13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4:27.581" v="14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54:27.581" v="14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4:34.783" v="15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9:54:34.783" v="15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4:51.439" v="16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9:54:51.439" v="16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4:51.439" v="16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4:51.439" v="16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4:51.439" v="16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5:03.641" v="17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9:55:03.641" v="17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5:03.641" v="17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5:03.641" v="17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5:11.422" v="18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55:11.422" v="18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5:39.264" v="19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9:55:39.264" v="19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5:45.639" v="20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9:55:45.639" v="20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5:45.639" v="20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5:45.639" v="20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5:45.639" v="20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5:45.639" v="20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9:55:51.795" v="21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9:55:51.795" v="21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9:55:51.795" v="21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9:55:51.795" v="21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9:55:51.795" v="21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9:55:51.795" v="21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>
              <a:solidFill>
                <a:schemeClr val="tx2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7C18EC-94CA-48BC-8C0D-40E37E1FDFB0}" type="datetime1">
              <a:rPr lang="it-IT" smtClean="0">
                <a:solidFill>
                  <a:schemeClr val="tx2"/>
                </a:solidFill>
              </a:rPr>
              <a:t>03/05/2020</a:t>
            </a:fld>
            <a:endParaRPr lang="it-IT">
              <a:solidFill>
                <a:schemeClr val="tx2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>
              <a:solidFill>
                <a:schemeClr val="tx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it-IT">
                <a:solidFill>
                  <a:schemeClr val="tx2"/>
                </a:solidFill>
              </a:rPr>
              <a:t>‹N›</a:t>
            </a:fld>
            <a:endParaRPr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739464D7-C043-4CEF-A315-9F2C9184B2B6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it-IT" noProof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55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</a:t>
            </a:r>
            <a:r>
              <a:rPr lang="it-IT" baseline="0" dirty="0" smtClean="0"/>
              <a:t> AM TALL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98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53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47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sausage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01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89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86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97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 descr="Pila di libri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ttango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magine 8" descr="Pila di libri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/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ABA371-FAA3-4403-AF2D-35FCEEEBFB1A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126445-1D40-47F3-9946-849FB42DBDA4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F8DF6B-4D74-4573-9C86-EA5DE8EBBCC0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3AC363-7376-4270-A297-ACDB839906AF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ttango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/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magine 4" descr="Pila di libr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re clic per modificare lo stile del sottotitolo dello schema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FED9A5-7390-4148-A7EB-72878ABCE967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E4D822-00E1-4281-80FF-F3F1BB84EF41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15EE4-9EF3-4043-B31F-6DE159E1A628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715429-39D1-4868-A300-3EF63A48DC60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A29C77-95B3-4A9D-BC2B-A5FF92B0D893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A450DA-893A-4440-9381-F1B98FE71D91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AFC59F-826B-40C9-AB91-B95568A58D6C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ttango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6B25C302-FD7D-401F-A6A6-4AFF83A1D16A}" type="datetime1">
              <a:rPr lang="it-IT" noProof="0" smtClean="0"/>
              <a:t>03/05/2020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b="1" dirty="0" err="1" smtClean="0"/>
              <a:t>Topic</a:t>
            </a:r>
            <a:r>
              <a:rPr lang="it-IT" b="1" dirty="0" smtClean="0"/>
              <a:t> n1</a:t>
            </a:r>
            <a:br>
              <a:rPr lang="it-IT" b="1" dirty="0" smtClean="0"/>
            </a:b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b="1" dirty="0" err="1" smtClean="0"/>
              <a:t>Describe</a:t>
            </a:r>
            <a:r>
              <a:rPr lang="it-IT" b="1" dirty="0" smtClean="0"/>
              <a:t> </a:t>
            </a:r>
            <a:r>
              <a:rPr lang="it-IT" b="1" dirty="0" err="1" smtClean="0"/>
              <a:t>yourself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840632"/>
          </a:xfrm>
        </p:spPr>
        <p:txBody>
          <a:bodyPr rtlCol="0">
            <a:normAutofit/>
          </a:bodyPr>
          <a:lstStyle/>
          <a:p>
            <a:pPr algn="ctr" rtl="0"/>
            <a:r>
              <a:rPr lang="it-IT" b="1" dirty="0" err="1" smtClean="0"/>
              <a:t>Introduction</a:t>
            </a:r>
            <a:r>
              <a:rPr lang="it-IT" b="1" dirty="0" smtClean="0"/>
              <a:t>:</a:t>
            </a:r>
            <a:br>
              <a:rPr lang="it-IT" b="1" dirty="0" smtClean="0"/>
            </a:br>
            <a:endParaRPr lang="it-IT" b="1" dirty="0"/>
          </a:p>
        </p:txBody>
      </p:sp>
      <p:pic>
        <p:nvPicPr>
          <p:cNvPr id="4" name="Segnaposto contenuto 3" descr="Blonde &lt;strong&gt;Boy&lt;/strong&gt; &lt;strong&gt;Cartoon&lt;/strong&gt; · Free vector graphic on Pixaba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2" y="1916832"/>
            <a:ext cx="2994909" cy="4026768"/>
          </a:xfrm>
        </p:spPr>
      </p:pic>
      <p:sp>
        <p:nvSpPr>
          <p:cNvPr id="5" name="Rettangolo 4"/>
          <p:cNvSpPr/>
          <p:nvPr/>
        </p:nvSpPr>
        <p:spPr>
          <a:xfrm>
            <a:off x="3597575" y="3198168"/>
            <a:ext cx="4857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I </a:t>
            </a:r>
            <a:r>
              <a:rPr lang="it-IT" b="1" dirty="0" smtClean="0"/>
              <a:t>AM A BOY, </a:t>
            </a:r>
            <a:r>
              <a:rPr lang="it-IT" b="1" dirty="0"/>
              <a:t>I AM 13 YEARS OLD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-IT" b="1" dirty="0" smtClean="0"/>
              <a:t>HOW I LOOK LIKE</a:t>
            </a:r>
            <a:endParaRPr lang="it-IT" b="1" dirty="0"/>
          </a:p>
        </p:txBody>
      </p:sp>
      <p:pic>
        <p:nvPicPr>
          <p:cNvPr id="10" name="Segnaposto contenuto 9" descr="Clipart - &lt;strong&gt;Brown&lt;/strong&gt; haired dad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27" y="1701800"/>
            <a:ext cx="4199183" cy="4470400"/>
          </a:xfrm>
        </p:spPr>
      </p:pic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1269876" y="1473200"/>
            <a:ext cx="4104456" cy="4404072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b="1" dirty="0" smtClean="0"/>
              <a:t>I AM TALL</a:t>
            </a:r>
          </a:p>
          <a:p>
            <a:r>
              <a:rPr lang="it-IT" b="1" dirty="0" smtClean="0"/>
              <a:t>I AM HANDSOME</a:t>
            </a:r>
            <a:endParaRPr lang="it-IT" b="1" dirty="0"/>
          </a:p>
          <a:p>
            <a:r>
              <a:rPr lang="it-IT" b="1" dirty="0" smtClean="0"/>
              <a:t>I HAVE BROWN EYES</a:t>
            </a:r>
          </a:p>
          <a:p>
            <a:r>
              <a:rPr lang="it-IT" b="1" dirty="0" smtClean="0"/>
              <a:t>I HAVE BROWN HAIR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my</a:t>
            </a:r>
            <a:r>
              <a:rPr lang="it-IT" b="1" dirty="0" smtClean="0"/>
              <a:t> </a:t>
            </a:r>
            <a:r>
              <a:rPr lang="it-IT" b="1" dirty="0" err="1" smtClean="0"/>
              <a:t>character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1916831"/>
            <a:ext cx="1750986" cy="1872209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4509120"/>
            <a:ext cx="1703644" cy="19684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96" y="1916830"/>
            <a:ext cx="1750988" cy="187220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41" y="4232669"/>
            <a:ext cx="1202698" cy="232968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868295" y="2204864"/>
            <a:ext cx="2073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I </a:t>
            </a:r>
            <a:r>
              <a:rPr lang="it-IT" b="1" dirty="0" err="1"/>
              <a:t>am</a:t>
            </a:r>
            <a:r>
              <a:rPr lang="it-IT" b="1" dirty="0"/>
              <a:t> </a:t>
            </a:r>
            <a:r>
              <a:rPr lang="it-IT" b="1" dirty="0" err="1"/>
              <a:t>friendly</a:t>
            </a:r>
            <a:endParaRPr lang="it-IT" b="1" dirty="0"/>
          </a:p>
        </p:txBody>
      </p:sp>
      <p:sp>
        <p:nvSpPr>
          <p:cNvPr id="10" name="Rettangolo 9"/>
          <p:cNvSpPr/>
          <p:nvPr/>
        </p:nvSpPr>
        <p:spPr>
          <a:xfrm>
            <a:off x="2820953" y="5445225"/>
            <a:ext cx="1977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I </a:t>
            </a:r>
            <a:r>
              <a:rPr lang="it-IT" b="1" dirty="0" err="1"/>
              <a:t>am</a:t>
            </a:r>
            <a:r>
              <a:rPr lang="it-IT" b="1" dirty="0"/>
              <a:t> </a:t>
            </a:r>
            <a:r>
              <a:rPr lang="it-IT" b="1" dirty="0" err="1"/>
              <a:t>helpful</a:t>
            </a:r>
            <a:endParaRPr lang="it-IT" b="1" dirty="0"/>
          </a:p>
        </p:txBody>
      </p:sp>
      <p:sp>
        <p:nvSpPr>
          <p:cNvPr id="11" name="Rettangolo 10"/>
          <p:cNvSpPr/>
          <p:nvPr/>
        </p:nvSpPr>
        <p:spPr>
          <a:xfrm>
            <a:off x="8758708" y="2564904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I </a:t>
            </a:r>
            <a:r>
              <a:rPr lang="it-IT" b="1" dirty="0" err="1"/>
              <a:t>am</a:t>
            </a:r>
            <a:r>
              <a:rPr lang="it-IT" b="1" dirty="0"/>
              <a:t> </a:t>
            </a:r>
            <a:r>
              <a:rPr lang="it-IT" b="1" dirty="0" err="1"/>
              <a:t>sociable</a:t>
            </a:r>
            <a:endParaRPr lang="it-IT" b="1" dirty="0"/>
          </a:p>
        </p:txBody>
      </p:sp>
      <p:sp>
        <p:nvSpPr>
          <p:cNvPr id="12" name="Rettangolo 11"/>
          <p:cNvSpPr/>
          <p:nvPr/>
        </p:nvSpPr>
        <p:spPr>
          <a:xfrm>
            <a:off x="8902724" y="5258916"/>
            <a:ext cx="2371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 I </a:t>
            </a:r>
            <a:r>
              <a:rPr lang="it-IT" b="1" dirty="0" err="1"/>
              <a:t>am</a:t>
            </a:r>
            <a:r>
              <a:rPr lang="it-IT" b="1" dirty="0"/>
              <a:t> </a:t>
            </a:r>
            <a:r>
              <a:rPr lang="it-IT" b="1" dirty="0" err="1"/>
              <a:t>nice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-IT" b="1" dirty="0"/>
              <a:t>M</a:t>
            </a:r>
            <a:r>
              <a:rPr lang="it-IT" b="1" dirty="0" smtClean="0"/>
              <a:t>y </a:t>
            </a:r>
            <a:r>
              <a:rPr lang="it-IT" b="1" dirty="0" err="1" smtClean="0"/>
              <a:t>favourite</a:t>
            </a:r>
            <a:r>
              <a:rPr lang="it-IT" b="1" dirty="0" smtClean="0"/>
              <a:t> games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it-IT" sz="2800" b="1" dirty="0" smtClean="0"/>
              <a:t>I </a:t>
            </a:r>
            <a:r>
              <a:rPr lang="it-IT" sz="2800" b="1" dirty="0" err="1" smtClean="0"/>
              <a:t>like</a:t>
            </a:r>
            <a:r>
              <a:rPr lang="it-IT" sz="2800" b="1" dirty="0" smtClean="0"/>
              <a:t>:</a:t>
            </a:r>
            <a:endParaRPr lang="it-IT" sz="2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2224588"/>
            <a:ext cx="2880320" cy="18902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4651" y="4426766"/>
            <a:ext cx="2880320" cy="17945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150197" y="3140968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play station</a:t>
            </a:r>
          </a:p>
        </p:txBody>
      </p:sp>
      <p:sp>
        <p:nvSpPr>
          <p:cNvPr id="7" name="Rettangolo 6"/>
          <p:cNvSpPr/>
          <p:nvPr/>
        </p:nvSpPr>
        <p:spPr>
          <a:xfrm>
            <a:off x="6094412" y="4755921"/>
            <a:ext cx="1914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table</a:t>
            </a:r>
            <a:r>
              <a:rPr lang="it-IT" b="1" dirty="0"/>
              <a:t> games with friends</a:t>
            </a: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-IT" b="1" dirty="0" smtClean="0"/>
              <a:t>The </a:t>
            </a:r>
            <a:r>
              <a:rPr lang="it-IT" b="1" dirty="0" err="1" smtClean="0"/>
              <a:t>food</a:t>
            </a:r>
            <a:r>
              <a:rPr lang="it-IT" b="1" dirty="0" smtClean="0"/>
              <a:t> I </a:t>
            </a:r>
            <a:r>
              <a:rPr lang="it-IT" b="1" dirty="0" err="1" smtClean="0"/>
              <a:t>like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796" y="1656051"/>
            <a:ext cx="10301371" cy="4470400"/>
          </a:xfrm>
        </p:spPr>
        <p:txBody>
          <a:bodyPr rtlCol="0">
            <a:normAutofit fontScale="25000" lnSpcReduction="20000"/>
          </a:bodyPr>
          <a:lstStyle/>
          <a:p>
            <a:pPr marL="0" indent="0" rtl="0">
              <a:buNone/>
            </a:pPr>
            <a:r>
              <a:rPr lang="it-IT" sz="11200" b="1" dirty="0"/>
              <a:t>I</a:t>
            </a:r>
            <a:r>
              <a:rPr lang="it-IT" sz="11200" b="1" dirty="0" smtClean="0"/>
              <a:t> </a:t>
            </a:r>
            <a:r>
              <a:rPr lang="it-IT" sz="11200" b="1" dirty="0" err="1" smtClean="0"/>
              <a:t>like</a:t>
            </a:r>
            <a:r>
              <a:rPr lang="it-IT" sz="11200" b="1" dirty="0" smtClean="0"/>
              <a:t>     </a:t>
            </a:r>
          </a:p>
          <a:p>
            <a:pPr marL="0" indent="0" rtl="0">
              <a:buNone/>
            </a:pPr>
            <a:r>
              <a:rPr lang="it-IT" sz="9600" b="1" dirty="0" smtClean="0"/>
              <a:t>Pasta    </a:t>
            </a:r>
            <a:r>
              <a:rPr lang="it-IT" sz="8000" dirty="0" smtClean="0"/>
              <a:t>                                                                                  </a:t>
            </a:r>
            <a:r>
              <a:rPr lang="it-IT" sz="9600" b="1" dirty="0" err="1"/>
              <a:t>M</a:t>
            </a:r>
            <a:r>
              <a:rPr lang="it-IT" sz="9600" b="1" dirty="0" err="1" smtClean="0"/>
              <a:t>eat</a:t>
            </a:r>
            <a:endParaRPr lang="it-IT" sz="9600" b="1" dirty="0" smtClean="0"/>
          </a:p>
          <a:p>
            <a:pPr marL="0" indent="0" rtl="0">
              <a:buNone/>
            </a:pPr>
            <a:endParaRPr lang="it-IT" dirty="0"/>
          </a:p>
          <a:p>
            <a:pPr marL="0" indent="0" rtl="0">
              <a:buNone/>
            </a:pPr>
            <a:endParaRPr lang="it-IT" dirty="0" smtClean="0"/>
          </a:p>
          <a:p>
            <a:pPr marL="0" indent="0" rtl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8000" dirty="0" smtClean="0"/>
              <a:t>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it-IT" sz="8000" dirty="0"/>
              <a:t> </a:t>
            </a:r>
            <a:r>
              <a:rPr lang="it-IT" sz="8000" dirty="0" smtClean="0"/>
              <a:t>                                                                                  </a:t>
            </a:r>
            <a:r>
              <a:rPr lang="it-IT" sz="9600" b="1" dirty="0" err="1" smtClean="0"/>
              <a:t>sausages</a:t>
            </a:r>
            <a:endParaRPr lang="it-IT" sz="9600" b="1" dirty="0" smtClean="0"/>
          </a:p>
          <a:p>
            <a:pPr marL="0" indent="0">
              <a:buNone/>
            </a:pPr>
            <a:r>
              <a:rPr lang="it-IT" sz="9600" b="1" dirty="0" err="1"/>
              <a:t>F</a:t>
            </a:r>
            <a:r>
              <a:rPr lang="it-IT" sz="9600" b="1" dirty="0" err="1" smtClean="0"/>
              <a:t>ish</a:t>
            </a:r>
            <a:endParaRPr lang="it-IT" sz="9600" b="1" dirty="0"/>
          </a:p>
          <a:p>
            <a:pPr marL="0" indent="0" rtl="0">
              <a:buNone/>
            </a:pPr>
            <a:endParaRPr lang="it-IT" dirty="0" smtClean="0"/>
          </a:p>
          <a:p>
            <a:pPr marL="0" indent="0" rtl="0">
              <a:buNone/>
            </a:pPr>
            <a:endParaRPr lang="it-IT" dirty="0"/>
          </a:p>
          <a:p>
            <a:pPr marL="0" indent="0" rtl="0">
              <a:buNone/>
            </a:pPr>
            <a:endParaRPr lang="it-IT" dirty="0" smtClean="0"/>
          </a:p>
          <a:p>
            <a:pPr marL="0" indent="0" rtl="0">
              <a:buNone/>
            </a:pPr>
            <a:endParaRPr lang="it-IT" dirty="0"/>
          </a:p>
          <a:p>
            <a:pPr marL="0" indent="0" rtl="0">
              <a:buNone/>
            </a:pPr>
            <a:endParaRPr lang="it-IT" dirty="0" smtClean="0"/>
          </a:p>
          <a:p>
            <a:pPr marL="0" indent="0" rtl="0">
              <a:buNone/>
            </a:pPr>
            <a:endParaRPr lang="it-IT" dirty="0" smtClean="0"/>
          </a:p>
          <a:p>
            <a:pPr marL="0" indent="0" rtl="0">
              <a:buNone/>
            </a:pPr>
            <a:endParaRPr lang="it-IT" dirty="0"/>
          </a:p>
          <a:p>
            <a:pPr marL="0" indent="0" rtl="0">
              <a:buNone/>
            </a:pPr>
            <a:r>
              <a:rPr lang="it-IT" dirty="0" smtClean="0"/>
              <a:t>h</a:t>
            </a:r>
            <a:endParaRPr lang="it-IT" dirty="0"/>
          </a:p>
          <a:p>
            <a:pPr marL="0" indent="0" rtl="0">
              <a:buNone/>
            </a:pPr>
            <a:r>
              <a:rPr lang="it-IT" dirty="0" smtClean="0"/>
              <a:t>                            </a:t>
            </a:r>
          </a:p>
          <a:p>
            <a:pPr marL="0" indent="0" rtl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</a:t>
            </a:r>
          </a:p>
          <a:p>
            <a:pPr marL="0" indent="0" rtl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</a:t>
            </a:r>
            <a:endParaRPr lang="it-IT" dirty="0"/>
          </a:p>
          <a:p>
            <a:pPr marL="0" indent="0" rtl="0">
              <a:buNone/>
            </a:pPr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2938861" y="3198169"/>
            <a:ext cx="3803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Pasta carbonara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3067885" y="4869161"/>
            <a:ext cx="1370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salmon</a:t>
            </a:r>
            <a:endParaRPr lang="it-IT" b="1" dirty="0"/>
          </a:p>
        </p:txBody>
      </p:sp>
      <p:sp>
        <p:nvSpPr>
          <p:cNvPr id="10" name="Rettangolo 9"/>
          <p:cNvSpPr/>
          <p:nvPr/>
        </p:nvSpPr>
        <p:spPr>
          <a:xfrm>
            <a:off x="10342884" y="2468799"/>
            <a:ext cx="1080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steak</a:t>
            </a:r>
            <a:endParaRPr lang="it-IT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708920"/>
            <a:ext cx="2428229" cy="127347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2043013"/>
            <a:ext cx="1368152" cy="131397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5" y="5099993"/>
            <a:ext cx="2389065" cy="102645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91" y="4167305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-IT" b="1" dirty="0" smtClean="0"/>
              <a:t>My </a:t>
            </a:r>
            <a:r>
              <a:rPr lang="it-IT" b="1" dirty="0" err="1" smtClean="0"/>
              <a:t>Favourite</a:t>
            </a:r>
            <a:r>
              <a:rPr lang="it-IT" b="1" dirty="0" smtClean="0"/>
              <a:t> </a:t>
            </a:r>
            <a:r>
              <a:rPr lang="it-IT" b="1" dirty="0" err="1" smtClean="0"/>
              <a:t>sweet</a:t>
            </a:r>
            <a:r>
              <a:rPr lang="it-IT" b="1" dirty="0" smtClean="0"/>
              <a:t> </a:t>
            </a:r>
            <a:r>
              <a:rPr lang="it-IT" b="1" dirty="0" err="1" smtClean="0"/>
              <a:t>food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chocolate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b="1" dirty="0" smtClean="0"/>
              <a:t>Hot</a:t>
            </a:r>
            <a:r>
              <a:rPr lang="it-IT" dirty="0" smtClean="0"/>
              <a:t> </a:t>
            </a:r>
            <a:r>
              <a:rPr lang="it-IT" b="1" dirty="0" err="1" smtClean="0"/>
              <a:t>Chocolate</a:t>
            </a:r>
            <a:endParaRPr lang="it-IT" b="1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</a:t>
            </a:r>
            <a:r>
              <a:rPr lang="it-IT" b="1" dirty="0" smtClean="0"/>
              <a:t>hot </a:t>
            </a:r>
            <a:r>
              <a:rPr lang="it-IT" b="1" dirty="0" err="1" smtClean="0"/>
              <a:t>chocolate</a:t>
            </a: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                     with </a:t>
            </a:r>
            <a:r>
              <a:rPr lang="it-IT" b="1" dirty="0" err="1" smtClean="0"/>
              <a:t>milk</a:t>
            </a:r>
            <a:endParaRPr lang="it-IT" b="1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2261383"/>
            <a:ext cx="1287479" cy="168906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4259342"/>
            <a:ext cx="1764331" cy="168993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10800000" flipV="1">
            <a:off x="3106215" y="4259342"/>
            <a:ext cx="2052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Chocolate</a:t>
            </a:r>
            <a:r>
              <a:rPr lang="it-IT" b="1" dirty="0" smtClean="0"/>
              <a:t> bar</a:t>
            </a:r>
            <a:endParaRPr lang="it-IT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12" y="2743699"/>
            <a:ext cx="1491003" cy="241349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598112" y="2261383"/>
            <a:ext cx="1792444" cy="46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I</a:t>
            </a:r>
            <a:r>
              <a:rPr lang="it-IT" b="1" dirty="0" err="1" smtClean="0"/>
              <a:t>ce</a:t>
            </a:r>
            <a:r>
              <a:rPr lang="it-IT" b="1" dirty="0" smtClean="0"/>
              <a:t> </a:t>
            </a:r>
            <a:r>
              <a:rPr lang="it-IT" b="1" dirty="0" err="1"/>
              <a:t>cream</a:t>
            </a:r>
            <a:endParaRPr lang="it-IT" b="1" dirty="0"/>
          </a:p>
        </p:txBody>
      </p:sp>
      <p:sp>
        <p:nvSpPr>
          <p:cNvPr id="9" name="Rettangolo 8"/>
          <p:cNvSpPr/>
          <p:nvPr/>
        </p:nvSpPr>
        <p:spPr>
          <a:xfrm>
            <a:off x="7110166" y="3318771"/>
            <a:ext cx="3592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chocolate</a:t>
            </a:r>
            <a:r>
              <a:rPr lang="it-IT" b="1" dirty="0"/>
              <a:t> and </a:t>
            </a:r>
            <a:r>
              <a:rPr lang="it-IT" b="1" dirty="0" err="1"/>
              <a:t>vanilla</a:t>
            </a:r>
            <a:r>
              <a:rPr lang="it-IT" b="1" dirty="0"/>
              <a:t> </a:t>
            </a:r>
            <a:r>
              <a:rPr lang="it-IT" b="1" dirty="0" err="1"/>
              <a:t>ice</a:t>
            </a:r>
            <a:r>
              <a:rPr lang="it-IT" b="1" dirty="0"/>
              <a:t> </a:t>
            </a:r>
            <a:r>
              <a:rPr lang="it-IT" b="1" dirty="0" err="1"/>
              <a:t>cream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b="1" dirty="0" err="1" smtClean="0"/>
              <a:t>Everyday</a:t>
            </a:r>
            <a:r>
              <a:rPr lang="it-IT" b="1" dirty="0" smtClean="0"/>
              <a:t> I </a:t>
            </a:r>
            <a:r>
              <a:rPr lang="it-IT" b="1" dirty="0" err="1" smtClean="0"/>
              <a:t>eat</a:t>
            </a:r>
            <a:r>
              <a:rPr lang="it-IT" b="1" dirty="0" smtClean="0"/>
              <a:t> </a:t>
            </a:r>
            <a:r>
              <a:rPr lang="it-IT" b="1" dirty="0" err="1" smtClean="0"/>
              <a:t>lots</a:t>
            </a:r>
            <a:r>
              <a:rPr lang="it-IT" b="1" dirty="0" smtClean="0"/>
              <a:t> of </a:t>
            </a:r>
            <a:r>
              <a:rPr lang="it-IT" b="1" dirty="0" err="1" smtClean="0"/>
              <a:t>vegetables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7309" y="1772816"/>
            <a:ext cx="10157354" cy="4470400"/>
          </a:xfrm>
        </p:spPr>
        <p:txBody>
          <a:bodyPr rtlCol="0"/>
          <a:lstStyle/>
          <a:p>
            <a:pPr marL="0" indent="0">
              <a:buNone/>
            </a:pPr>
            <a:r>
              <a:rPr lang="it-IT" b="1" dirty="0" err="1" smtClean="0"/>
              <a:t>Vegetables</a:t>
            </a:r>
            <a:r>
              <a:rPr lang="it-IT" b="1" dirty="0" smtClean="0"/>
              <a:t>: </a:t>
            </a:r>
            <a:r>
              <a:rPr lang="it-IT" b="1" dirty="0" err="1" smtClean="0"/>
              <a:t>Carots</a:t>
            </a:r>
            <a:r>
              <a:rPr lang="it-IT" b="1" dirty="0" smtClean="0"/>
              <a:t>, Green </a:t>
            </a:r>
            <a:r>
              <a:rPr lang="it-IT" b="1" dirty="0" err="1" smtClean="0"/>
              <a:t>beans</a:t>
            </a:r>
            <a:r>
              <a:rPr lang="it-IT" b="1" dirty="0" smtClean="0"/>
              <a:t>, </a:t>
            </a:r>
            <a:r>
              <a:rPr lang="it-IT" b="1" dirty="0" err="1" smtClean="0"/>
              <a:t>Asparagus</a:t>
            </a:r>
            <a:r>
              <a:rPr lang="it-IT" b="1" dirty="0" smtClean="0"/>
              <a:t>, </a:t>
            </a:r>
            <a:r>
              <a:rPr lang="it-IT" b="1" dirty="0" err="1" smtClean="0"/>
              <a:t>Spinach</a:t>
            </a:r>
            <a:r>
              <a:rPr lang="it-IT" b="1" smtClean="0"/>
              <a:t>, Broccoli.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09" y="2204864"/>
            <a:ext cx="2557196" cy="211193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674505" y="3198169"/>
            <a:ext cx="2563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Peppers</a:t>
            </a:r>
            <a:r>
              <a:rPr lang="it-IT" b="1" dirty="0" smtClean="0"/>
              <a:t>, </a:t>
            </a:r>
            <a:r>
              <a:rPr lang="it-IT" b="1" dirty="0" err="1" smtClean="0"/>
              <a:t>Onions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99" y="4029166"/>
            <a:ext cx="2592289" cy="213613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 rot="10800000" flipV="1">
            <a:off x="6886500" y="2898142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Fruit</a:t>
            </a:r>
            <a:r>
              <a:rPr lang="it-IT" b="1" dirty="0" smtClean="0"/>
              <a:t>: </a:t>
            </a:r>
            <a:r>
              <a:rPr lang="it-IT" b="1" dirty="0" err="1" smtClean="0"/>
              <a:t>Apples</a:t>
            </a:r>
            <a:r>
              <a:rPr lang="it-IT" b="1" dirty="0" smtClean="0"/>
              <a:t>, </a:t>
            </a:r>
            <a:r>
              <a:rPr lang="it-IT" b="1" dirty="0" err="1" smtClean="0"/>
              <a:t>Pears</a:t>
            </a:r>
            <a:r>
              <a:rPr lang="it-IT" b="1" dirty="0" smtClean="0"/>
              <a:t>, Cherries, </a:t>
            </a:r>
            <a:r>
              <a:rPr lang="it-IT" b="1" dirty="0" err="1" smtClean="0"/>
              <a:t>Peaches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-IT" b="1" dirty="0" err="1" smtClean="0"/>
              <a:t>Conclusion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it-IT" sz="4400" dirty="0" smtClean="0"/>
              <a:t> </a:t>
            </a:r>
            <a:r>
              <a:rPr lang="it-IT" sz="4400" b="1" dirty="0" smtClean="0"/>
              <a:t>I </a:t>
            </a:r>
            <a:r>
              <a:rPr lang="it-IT" sz="4400" b="1" dirty="0" err="1" smtClean="0"/>
              <a:t>am</a:t>
            </a:r>
            <a:r>
              <a:rPr lang="it-IT" sz="4400" b="1" dirty="0" smtClean="0"/>
              <a:t> a </a:t>
            </a:r>
            <a:r>
              <a:rPr lang="it-IT" sz="4400" b="1" dirty="0" err="1" smtClean="0"/>
              <a:t>very</a:t>
            </a:r>
            <a:r>
              <a:rPr lang="it-IT" sz="4400" b="1" dirty="0" smtClean="0"/>
              <a:t> happy </a:t>
            </a:r>
            <a:r>
              <a:rPr lang="it-IT" sz="4400" b="1" dirty="0" err="1" smtClean="0"/>
              <a:t>person</a:t>
            </a:r>
            <a:r>
              <a:rPr lang="it-IT" sz="4400" b="1" dirty="0" smtClean="0"/>
              <a:t>.</a:t>
            </a:r>
            <a:endParaRPr lang="it-IT" sz="4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16" y="2708920"/>
            <a:ext cx="468052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zione di inizio anno scolastic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26628379_TF03460615" id="{E9A2385C-FB18-4872-A3CA-10BA42747974}" vid="{EA1757D6-6310-416F-A6A4-0350316DA8DB}"/>
    </a:ext>
  </a:extLst>
</a:theme>
</file>

<file path=ppt/theme/theme2.xml><?xml version="1.0" encoding="utf-8"?>
<a:theme xmlns:a="http://schemas.openxmlformats.org/drawingml/2006/main" name="Tema di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 inizio anno scolastico</Template>
  <TotalTime>221</TotalTime>
  <Words>160</Words>
  <Application>Microsoft Office PowerPoint</Application>
  <PresentationFormat>Personalizzato</PresentationFormat>
  <Paragraphs>68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Presentazione di inizio anno scolastico</vt:lpstr>
      <vt:lpstr>Topic n1 </vt:lpstr>
      <vt:lpstr>Introduction: </vt:lpstr>
      <vt:lpstr>HOW I LOOK LIKE</vt:lpstr>
      <vt:lpstr>What is my character</vt:lpstr>
      <vt:lpstr>My favourite games</vt:lpstr>
      <vt:lpstr>The food I like</vt:lpstr>
      <vt:lpstr>My Favourite sweet food is chocolate</vt:lpstr>
      <vt:lpstr>Everyday I eat lots of vegetables</vt:lpstr>
      <vt:lpstr>Conclusion</vt:lpstr>
    </vt:vector>
  </TitlesOfParts>
  <Company>Telecom Italia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n1</dc:title>
  <dc:creator>FILOMENA</dc:creator>
  <cp:lastModifiedBy>User</cp:lastModifiedBy>
  <cp:revision>37</cp:revision>
  <dcterms:created xsi:type="dcterms:W3CDTF">2020-04-24T19:25:38Z</dcterms:created>
  <dcterms:modified xsi:type="dcterms:W3CDTF">2020-05-03T13:51:04Z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