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a:blip r:embed="rId2"/>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15910D-BB39-4F78-866F-3E0FB89ED06D}"/>
              </a:ext>
            </a:extLst>
          </p:cNvPr>
          <p:cNvSpPr txBox="1">
            <a:spLocks noGrp="1"/>
          </p:cNvSpPr>
          <p:nvPr>
            <p:ph type="ctrTitle"/>
          </p:nvPr>
        </p:nvSpPr>
        <p:spPr>
          <a:xfrm>
            <a:off x="1066803" y="4245431"/>
            <a:ext cx="8686800" cy="1464905"/>
          </a:xfrm>
        </p:spPr>
        <p:txBody>
          <a:bodyPr/>
          <a:lstStyle>
            <a:lvl1pPr>
              <a:lnSpc>
                <a:spcPct val="80000"/>
              </a:lnSpc>
              <a:defRPr sz="4800">
                <a:solidFill>
                  <a:srgbClr val="FFFFFF"/>
                </a:solidFill>
                <a:effectLst>
                  <a:outerShdw>
                    <a:srgbClr val="000000"/>
                  </a:outerShdw>
                </a:effectLst>
              </a:defRPr>
            </a:lvl1pPr>
          </a:lstStyle>
          <a:p>
            <a:pPr lvl="0"/>
            <a:r>
              <a:rPr lang="it-IT"/>
              <a:t>Fare clic per modificare lo stile del titolo dello schema</a:t>
            </a:r>
          </a:p>
        </p:txBody>
      </p:sp>
      <p:sp>
        <p:nvSpPr>
          <p:cNvPr id="3" name="Sottotitolo 2">
            <a:extLst>
              <a:ext uri="{FF2B5EF4-FFF2-40B4-BE49-F238E27FC236}">
                <a16:creationId xmlns:a16="http://schemas.microsoft.com/office/drawing/2014/main" id="{31E3FB5D-5327-428F-9D7D-F10B7BE7A0BD}"/>
              </a:ext>
            </a:extLst>
          </p:cNvPr>
          <p:cNvSpPr txBox="1">
            <a:spLocks noGrp="1"/>
          </p:cNvSpPr>
          <p:nvPr>
            <p:ph type="subTitle" idx="1"/>
          </p:nvPr>
        </p:nvSpPr>
        <p:spPr>
          <a:xfrm>
            <a:off x="1066803" y="5731797"/>
            <a:ext cx="8686800" cy="440402"/>
          </a:xfrm>
        </p:spPr>
        <p:txBody>
          <a:bodyPr/>
          <a:lstStyle>
            <a:lvl1pPr marL="0" indent="0">
              <a:spcBef>
                <a:spcPts val="0"/>
              </a:spcBef>
              <a:buNone/>
              <a:defRPr>
                <a:solidFill>
                  <a:srgbClr val="FFFFFF"/>
                </a:solidFill>
                <a:effectLst>
                  <a:outerShdw>
                    <a:srgbClr val="000000"/>
                  </a:outerShdw>
                </a:effectLst>
              </a:defRPr>
            </a:lvl1pPr>
          </a:lstStyle>
          <a:p>
            <a:pPr lvl="0"/>
            <a:r>
              <a:rPr lang="it-IT"/>
              <a:t>Fare clic per modificare lo stile del sottotitolo dello schema</a:t>
            </a:r>
          </a:p>
        </p:txBody>
      </p:sp>
    </p:spTree>
    <p:extLst>
      <p:ext uri="{BB962C8B-B14F-4D97-AF65-F5344CB8AC3E}">
        <p14:creationId xmlns:p14="http://schemas.microsoft.com/office/powerpoint/2010/main" val="64181531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4C6F91-98AC-49D7-B85B-A8E53E9486A5}"/>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82DA971B-AED6-45C6-A878-4C814EC7A31B}"/>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EBC619-2664-4FD7-825E-416977237527}"/>
              </a:ext>
            </a:extLst>
          </p:cNvPr>
          <p:cNvSpPr txBox="1">
            <a:spLocks noGrp="1"/>
          </p:cNvSpPr>
          <p:nvPr>
            <p:ph type="dt" sz="half" idx="7"/>
          </p:nvPr>
        </p:nvSpPr>
        <p:spPr/>
        <p:txBody>
          <a:bodyPr/>
          <a:lstStyle>
            <a:lvl1pPr>
              <a:defRPr/>
            </a:lvl1pPr>
          </a:lstStyle>
          <a:p>
            <a:fld id="{F2EC4D1A-DC34-470D-AE40-37128FFD65DB}" type="datetimeFigureOut">
              <a:rPr lang="it-IT" smtClean="0"/>
              <a:t>13/04/2020</a:t>
            </a:fld>
            <a:endParaRPr lang="it-IT"/>
          </a:p>
        </p:txBody>
      </p:sp>
      <p:sp>
        <p:nvSpPr>
          <p:cNvPr id="5" name="Segnaposto piè di pagina 4">
            <a:extLst>
              <a:ext uri="{FF2B5EF4-FFF2-40B4-BE49-F238E27FC236}">
                <a16:creationId xmlns:a16="http://schemas.microsoft.com/office/drawing/2014/main" id="{604DE1CE-2AB1-42E6-8F5F-C0157971F942}"/>
              </a:ext>
            </a:extLst>
          </p:cNvPr>
          <p:cNvSpPr txBox="1">
            <a:spLocks noGrp="1"/>
          </p:cNvSpPr>
          <p:nvPr>
            <p:ph type="ftr" sz="quarter" idx="9"/>
          </p:nvPr>
        </p:nvSpPr>
        <p:spPr/>
        <p:txBody>
          <a:bodyPr/>
          <a:lstStyle>
            <a:lvl1pPr>
              <a:defRPr/>
            </a:lvl1pPr>
          </a:lstStyle>
          <a:p>
            <a:endParaRPr lang="it-IT"/>
          </a:p>
        </p:txBody>
      </p:sp>
      <p:sp>
        <p:nvSpPr>
          <p:cNvPr id="6" name="Segnaposto numero diapositiva 5">
            <a:extLst>
              <a:ext uri="{FF2B5EF4-FFF2-40B4-BE49-F238E27FC236}">
                <a16:creationId xmlns:a16="http://schemas.microsoft.com/office/drawing/2014/main" id="{9977882D-D835-49C9-BD4A-F4886C2B8FF3}"/>
              </a:ext>
            </a:extLst>
          </p:cNvPr>
          <p:cNvSpPr txBox="1">
            <a:spLocks noGrp="1"/>
          </p:cNvSpPr>
          <p:nvPr>
            <p:ph type="sldNum" sz="quarter" idx="8"/>
          </p:nvPr>
        </p:nvSpPr>
        <p:spPr/>
        <p:txBody>
          <a:bodyPr/>
          <a:lstStyle>
            <a:lvl1pPr>
              <a:defRPr/>
            </a:lvl1pPr>
          </a:lstStyle>
          <a:p>
            <a:fld id="{DC909B22-20DB-4B03-933C-9C8770172E88}" type="slidenum">
              <a:rPr lang="it-IT" smtClean="0"/>
              <a:t>‹N›</a:t>
            </a:fld>
            <a:endParaRPr lang="it-IT"/>
          </a:p>
        </p:txBody>
      </p:sp>
    </p:spTree>
    <p:extLst>
      <p:ext uri="{BB962C8B-B14F-4D97-AF65-F5344CB8AC3E}">
        <p14:creationId xmlns:p14="http://schemas.microsoft.com/office/powerpoint/2010/main" val="174612645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F49AD57-744E-4BB7-926B-52C5A739DBC3}"/>
              </a:ext>
            </a:extLst>
          </p:cNvPr>
          <p:cNvSpPr txBox="1">
            <a:spLocks noGrp="1"/>
          </p:cNvSpPr>
          <p:nvPr>
            <p:ph type="title" orient="vert"/>
          </p:nvPr>
        </p:nvSpPr>
        <p:spPr>
          <a:xfrm>
            <a:off x="9296403" y="457200"/>
            <a:ext cx="1828800" cy="5719764"/>
          </a:xfrm>
        </p:spPr>
        <p:txBody>
          <a:bodyPr vert="eaVert"/>
          <a:lstStyle>
            <a:lvl1pPr>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2C4C36CC-30E2-43BB-85AC-E86229E77FC1}"/>
              </a:ext>
            </a:extLst>
          </p:cNvPr>
          <p:cNvSpPr txBox="1">
            <a:spLocks noGrp="1"/>
          </p:cNvSpPr>
          <p:nvPr>
            <p:ph type="body" orient="vert" idx="1"/>
          </p:nvPr>
        </p:nvSpPr>
        <p:spPr>
          <a:xfrm>
            <a:off x="1066803" y="457200"/>
            <a:ext cx="7955279" cy="5719764"/>
          </a:xfrm>
        </p:spPr>
        <p:txBody>
          <a:bodyPr vert="eaVert"/>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A7265C-FEB7-4F79-9BB8-7DFD48BFC22C}"/>
              </a:ext>
            </a:extLst>
          </p:cNvPr>
          <p:cNvSpPr txBox="1">
            <a:spLocks noGrp="1"/>
          </p:cNvSpPr>
          <p:nvPr>
            <p:ph type="dt" sz="half" idx="7"/>
          </p:nvPr>
        </p:nvSpPr>
        <p:spPr/>
        <p:txBody>
          <a:bodyPr/>
          <a:lstStyle>
            <a:lvl1pPr>
              <a:defRPr/>
            </a:lvl1pPr>
          </a:lstStyle>
          <a:p>
            <a:fld id="{F2EC4D1A-DC34-470D-AE40-37128FFD65DB}" type="datetimeFigureOut">
              <a:rPr lang="it-IT" smtClean="0"/>
              <a:t>13/04/2020</a:t>
            </a:fld>
            <a:endParaRPr lang="it-IT"/>
          </a:p>
        </p:txBody>
      </p:sp>
      <p:sp>
        <p:nvSpPr>
          <p:cNvPr id="5" name="Segnaposto piè di pagina 4">
            <a:extLst>
              <a:ext uri="{FF2B5EF4-FFF2-40B4-BE49-F238E27FC236}">
                <a16:creationId xmlns:a16="http://schemas.microsoft.com/office/drawing/2014/main" id="{C2610AA6-4B4C-4A80-AE6E-E80E62A76834}"/>
              </a:ext>
            </a:extLst>
          </p:cNvPr>
          <p:cNvSpPr txBox="1">
            <a:spLocks noGrp="1"/>
          </p:cNvSpPr>
          <p:nvPr>
            <p:ph type="ftr" sz="quarter" idx="9"/>
          </p:nvPr>
        </p:nvSpPr>
        <p:spPr/>
        <p:txBody>
          <a:bodyPr/>
          <a:lstStyle>
            <a:lvl1pPr>
              <a:defRPr/>
            </a:lvl1pPr>
          </a:lstStyle>
          <a:p>
            <a:endParaRPr lang="it-IT"/>
          </a:p>
        </p:txBody>
      </p:sp>
      <p:sp>
        <p:nvSpPr>
          <p:cNvPr id="6" name="Segnaposto numero diapositiva 5">
            <a:extLst>
              <a:ext uri="{FF2B5EF4-FFF2-40B4-BE49-F238E27FC236}">
                <a16:creationId xmlns:a16="http://schemas.microsoft.com/office/drawing/2014/main" id="{10E1C24F-6568-426D-AE68-1AF01E998EB6}"/>
              </a:ext>
            </a:extLst>
          </p:cNvPr>
          <p:cNvSpPr txBox="1">
            <a:spLocks noGrp="1"/>
          </p:cNvSpPr>
          <p:nvPr>
            <p:ph type="sldNum" sz="quarter" idx="8"/>
          </p:nvPr>
        </p:nvSpPr>
        <p:spPr/>
        <p:txBody>
          <a:bodyPr/>
          <a:lstStyle>
            <a:lvl1pPr>
              <a:defRPr/>
            </a:lvl1pPr>
          </a:lstStyle>
          <a:p>
            <a:fld id="{DC909B22-20DB-4B03-933C-9C8770172E88}" type="slidenum">
              <a:rPr lang="it-IT" smtClean="0"/>
              <a:t>‹N›</a:t>
            </a:fld>
            <a:endParaRPr lang="it-IT"/>
          </a:p>
        </p:txBody>
      </p:sp>
    </p:spTree>
    <p:extLst>
      <p:ext uri="{BB962C8B-B14F-4D97-AF65-F5344CB8AC3E}">
        <p14:creationId xmlns:p14="http://schemas.microsoft.com/office/powerpoint/2010/main" val="264067217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7E0DAE-B20E-4762-8361-5AA5EA95CFD6}"/>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65B6B31E-E512-441F-8D88-E4F70F4D46C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917764A-E543-40C0-9120-55399093E7D2}"/>
              </a:ext>
            </a:extLst>
          </p:cNvPr>
          <p:cNvSpPr txBox="1">
            <a:spLocks noGrp="1"/>
          </p:cNvSpPr>
          <p:nvPr>
            <p:ph type="dt" sz="half" idx="7"/>
          </p:nvPr>
        </p:nvSpPr>
        <p:spPr/>
        <p:txBody>
          <a:bodyPr/>
          <a:lstStyle>
            <a:lvl1pPr>
              <a:defRPr/>
            </a:lvl1pPr>
          </a:lstStyle>
          <a:p>
            <a:fld id="{F2EC4D1A-DC34-470D-AE40-37128FFD65DB}" type="datetimeFigureOut">
              <a:rPr lang="it-IT" smtClean="0"/>
              <a:t>13/04/2020</a:t>
            </a:fld>
            <a:endParaRPr lang="it-IT"/>
          </a:p>
        </p:txBody>
      </p:sp>
      <p:sp>
        <p:nvSpPr>
          <p:cNvPr id="5" name="Segnaposto piè di pagina 4">
            <a:extLst>
              <a:ext uri="{FF2B5EF4-FFF2-40B4-BE49-F238E27FC236}">
                <a16:creationId xmlns:a16="http://schemas.microsoft.com/office/drawing/2014/main" id="{EB8D9687-5CB8-4AAE-9729-DA945D3A9FD9}"/>
              </a:ext>
            </a:extLst>
          </p:cNvPr>
          <p:cNvSpPr txBox="1">
            <a:spLocks noGrp="1"/>
          </p:cNvSpPr>
          <p:nvPr>
            <p:ph type="ftr" sz="quarter" idx="9"/>
          </p:nvPr>
        </p:nvSpPr>
        <p:spPr/>
        <p:txBody>
          <a:bodyPr/>
          <a:lstStyle>
            <a:lvl1pPr>
              <a:defRPr/>
            </a:lvl1pPr>
          </a:lstStyle>
          <a:p>
            <a:endParaRPr lang="it-IT"/>
          </a:p>
        </p:txBody>
      </p:sp>
      <p:sp>
        <p:nvSpPr>
          <p:cNvPr id="6" name="Segnaposto numero diapositiva 5">
            <a:extLst>
              <a:ext uri="{FF2B5EF4-FFF2-40B4-BE49-F238E27FC236}">
                <a16:creationId xmlns:a16="http://schemas.microsoft.com/office/drawing/2014/main" id="{93537153-E6EB-4A6A-883C-8DA77D87F84B}"/>
              </a:ext>
            </a:extLst>
          </p:cNvPr>
          <p:cNvSpPr txBox="1">
            <a:spLocks noGrp="1"/>
          </p:cNvSpPr>
          <p:nvPr>
            <p:ph type="sldNum" sz="quarter" idx="8"/>
          </p:nvPr>
        </p:nvSpPr>
        <p:spPr/>
        <p:txBody>
          <a:bodyPr/>
          <a:lstStyle>
            <a:lvl1pPr>
              <a:defRPr/>
            </a:lvl1pPr>
          </a:lstStyle>
          <a:p>
            <a:fld id="{DC909B22-20DB-4B03-933C-9C8770172E88}" type="slidenum">
              <a:rPr lang="it-IT" smtClean="0"/>
              <a:t>‹N›</a:t>
            </a:fld>
            <a:endParaRPr lang="it-IT"/>
          </a:p>
        </p:txBody>
      </p:sp>
    </p:spTree>
    <p:extLst>
      <p:ext uri="{BB962C8B-B14F-4D97-AF65-F5344CB8AC3E}">
        <p14:creationId xmlns:p14="http://schemas.microsoft.com/office/powerpoint/2010/main" val="397616538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a:blip r:embed="rId2"/>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3636AC-93DD-4EB3-80E0-F31360052050}"/>
              </a:ext>
            </a:extLst>
          </p:cNvPr>
          <p:cNvSpPr txBox="1">
            <a:spLocks noGrp="1"/>
          </p:cNvSpPr>
          <p:nvPr>
            <p:ph type="title"/>
          </p:nvPr>
        </p:nvSpPr>
        <p:spPr>
          <a:xfrm>
            <a:off x="1069848" y="4242816"/>
            <a:ext cx="8686800" cy="1463040"/>
          </a:xfrm>
        </p:spPr>
        <p:txBody>
          <a:bodyPr/>
          <a:lstStyle>
            <a:lvl1pPr>
              <a:defRPr sz="4800"/>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A3B40922-D7D6-4F0B-9AC3-9F6CA1FA7A42}"/>
              </a:ext>
            </a:extLst>
          </p:cNvPr>
          <p:cNvSpPr txBox="1">
            <a:spLocks noGrp="1"/>
          </p:cNvSpPr>
          <p:nvPr>
            <p:ph type="body" idx="1"/>
          </p:nvPr>
        </p:nvSpPr>
        <p:spPr>
          <a:xfrm>
            <a:off x="1066803" y="5733288"/>
            <a:ext cx="8686800" cy="438912"/>
          </a:xfrm>
        </p:spPr>
        <p:txBody>
          <a:bodyPr/>
          <a:lstStyle>
            <a:lvl1pPr marL="0" indent="0">
              <a:spcBef>
                <a:spcPts val="0"/>
              </a:spcBef>
              <a:buNone/>
              <a:defRPr/>
            </a:lvl1pPr>
          </a:lstStyle>
          <a:p>
            <a:pPr lvl="0"/>
            <a:r>
              <a:rPr lang="it-IT"/>
              <a:t>Fare clic per modificare gli stili del testo dello schema</a:t>
            </a:r>
          </a:p>
        </p:txBody>
      </p:sp>
    </p:spTree>
    <p:extLst>
      <p:ext uri="{BB962C8B-B14F-4D97-AF65-F5344CB8AC3E}">
        <p14:creationId xmlns:p14="http://schemas.microsoft.com/office/powerpoint/2010/main" val="176564084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9255DD-AA54-40A8-BED1-FAB438970065}"/>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5223B2C8-12AE-4163-9365-4084D2A9E827}"/>
              </a:ext>
            </a:extLst>
          </p:cNvPr>
          <p:cNvSpPr txBox="1">
            <a:spLocks noGrp="1"/>
          </p:cNvSpPr>
          <p:nvPr>
            <p:ph idx="1"/>
          </p:nvPr>
        </p:nvSpPr>
        <p:spPr>
          <a:xfrm>
            <a:off x="1066803" y="1904996"/>
            <a:ext cx="4800600" cy="4271967"/>
          </a:xfrm>
        </p:spPr>
        <p:txBody>
          <a:bodyPr/>
          <a:lstStyle>
            <a:lvl1pPr>
              <a:defRPr/>
            </a:lvl1pPr>
            <a:lvl2pPr>
              <a:defRPr/>
            </a:lvl2pPr>
            <a:lvl3pPr>
              <a:defRPr/>
            </a:lvl3pPr>
            <a:lvl4pPr>
              <a:defRPr/>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2235CB8-BDA2-4F08-B1FA-1E90A34360C2}"/>
              </a:ext>
            </a:extLst>
          </p:cNvPr>
          <p:cNvSpPr txBox="1">
            <a:spLocks noGrp="1"/>
          </p:cNvSpPr>
          <p:nvPr>
            <p:ph idx="2"/>
          </p:nvPr>
        </p:nvSpPr>
        <p:spPr>
          <a:xfrm>
            <a:off x="6324603" y="1904996"/>
            <a:ext cx="4800600" cy="4271967"/>
          </a:xfrm>
        </p:spPr>
        <p:txBody>
          <a:bodyPr/>
          <a:lstStyle>
            <a:lvl1pPr>
              <a:defRPr/>
            </a:lvl1pPr>
            <a:lvl2pPr>
              <a:defRPr/>
            </a:lvl2pPr>
            <a:lvl3pPr>
              <a:defRPr/>
            </a:lvl3pPr>
            <a:lvl4pPr>
              <a:defRPr/>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8C8605F-D9FB-4E6B-B93D-CD124B7F22FF}"/>
              </a:ext>
            </a:extLst>
          </p:cNvPr>
          <p:cNvSpPr txBox="1">
            <a:spLocks noGrp="1"/>
          </p:cNvSpPr>
          <p:nvPr>
            <p:ph type="dt" sz="half" idx="7"/>
          </p:nvPr>
        </p:nvSpPr>
        <p:spPr/>
        <p:txBody>
          <a:bodyPr/>
          <a:lstStyle>
            <a:lvl1pPr>
              <a:defRPr/>
            </a:lvl1pPr>
          </a:lstStyle>
          <a:p>
            <a:fld id="{F2EC4D1A-DC34-470D-AE40-37128FFD65DB}" type="datetimeFigureOut">
              <a:rPr lang="it-IT" smtClean="0"/>
              <a:t>13/04/2020</a:t>
            </a:fld>
            <a:endParaRPr lang="it-IT"/>
          </a:p>
        </p:txBody>
      </p:sp>
      <p:sp>
        <p:nvSpPr>
          <p:cNvPr id="6" name="Segnaposto piè di pagina 5">
            <a:extLst>
              <a:ext uri="{FF2B5EF4-FFF2-40B4-BE49-F238E27FC236}">
                <a16:creationId xmlns:a16="http://schemas.microsoft.com/office/drawing/2014/main" id="{FEC0C36D-D004-4F41-8772-51230BD0CC82}"/>
              </a:ext>
            </a:extLst>
          </p:cNvPr>
          <p:cNvSpPr txBox="1">
            <a:spLocks noGrp="1"/>
          </p:cNvSpPr>
          <p:nvPr>
            <p:ph type="ftr" sz="quarter" idx="9"/>
          </p:nvPr>
        </p:nvSpPr>
        <p:spPr/>
        <p:txBody>
          <a:bodyPr/>
          <a:lstStyle>
            <a:lvl1pPr>
              <a:defRPr/>
            </a:lvl1pPr>
          </a:lstStyle>
          <a:p>
            <a:endParaRPr lang="it-IT"/>
          </a:p>
        </p:txBody>
      </p:sp>
      <p:sp>
        <p:nvSpPr>
          <p:cNvPr id="7" name="Segnaposto numero diapositiva 6">
            <a:extLst>
              <a:ext uri="{FF2B5EF4-FFF2-40B4-BE49-F238E27FC236}">
                <a16:creationId xmlns:a16="http://schemas.microsoft.com/office/drawing/2014/main" id="{A0670A59-BB95-47DE-ADD1-9A74F93D5FBD}"/>
              </a:ext>
            </a:extLst>
          </p:cNvPr>
          <p:cNvSpPr txBox="1">
            <a:spLocks noGrp="1"/>
          </p:cNvSpPr>
          <p:nvPr>
            <p:ph type="sldNum" sz="quarter" idx="8"/>
          </p:nvPr>
        </p:nvSpPr>
        <p:spPr/>
        <p:txBody>
          <a:bodyPr/>
          <a:lstStyle>
            <a:lvl1pPr>
              <a:defRPr/>
            </a:lvl1pPr>
          </a:lstStyle>
          <a:p>
            <a:fld id="{DC909B22-20DB-4B03-933C-9C8770172E88}" type="slidenum">
              <a:rPr lang="it-IT" smtClean="0"/>
              <a:t>‹N›</a:t>
            </a:fld>
            <a:endParaRPr lang="it-IT"/>
          </a:p>
        </p:txBody>
      </p:sp>
    </p:spTree>
    <p:extLst>
      <p:ext uri="{BB962C8B-B14F-4D97-AF65-F5344CB8AC3E}">
        <p14:creationId xmlns:p14="http://schemas.microsoft.com/office/powerpoint/2010/main" val="425784384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8B30BF-525E-48CB-A83B-35EEED9EFA53}"/>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D3D75718-AC5C-4A6A-8215-3256D4385ED8}"/>
              </a:ext>
            </a:extLst>
          </p:cNvPr>
          <p:cNvSpPr txBox="1">
            <a:spLocks noGrp="1"/>
          </p:cNvSpPr>
          <p:nvPr>
            <p:ph type="body" idx="1"/>
          </p:nvPr>
        </p:nvSpPr>
        <p:spPr>
          <a:xfrm>
            <a:off x="1066803" y="1772811"/>
            <a:ext cx="4800600" cy="737125"/>
          </a:xfrm>
        </p:spPr>
        <p:txBody>
          <a:bodyPr anchor="ctr"/>
          <a:lstStyle>
            <a:lvl1pPr marL="0" indent="0">
              <a:spcBef>
                <a:spcPts val="0"/>
              </a:spcBef>
              <a:buNone/>
              <a:defRPr>
                <a:solidFill>
                  <a:srgbClr val="C44475"/>
                </a:solidFill>
              </a:defRPr>
            </a:lvl1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A7F60A8-0EA1-4F64-86C8-38848CC0CFAD}"/>
              </a:ext>
            </a:extLst>
          </p:cNvPr>
          <p:cNvSpPr txBox="1">
            <a:spLocks noGrp="1"/>
          </p:cNvSpPr>
          <p:nvPr>
            <p:ph idx="2"/>
          </p:nvPr>
        </p:nvSpPr>
        <p:spPr>
          <a:xfrm>
            <a:off x="1066803" y="2509936"/>
            <a:ext cx="4800600" cy="3662263"/>
          </a:xfrm>
        </p:spPr>
        <p:txBody>
          <a:bodyPr/>
          <a:lstStyle>
            <a:lvl1pPr>
              <a:defRPr/>
            </a:lvl1pPr>
            <a:lvl2pPr>
              <a:defRPr/>
            </a:lvl2pPr>
            <a:lvl3pPr>
              <a:defRPr/>
            </a:lvl3pPr>
            <a:lvl4pPr>
              <a:defRPr/>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6AB84B9-4FA5-4689-AF79-106E1A41EF64}"/>
              </a:ext>
            </a:extLst>
          </p:cNvPr>
          <p:cNvSpPr txBox="1">
            <a:spLocks noGrp="1"/>
          </p:cNvSpPr>
          <p:nvPr>
            <p:ph type="body" idx="3"/>
          </p:nvPr>
        </p:nvSpPr>
        <p:spPr>
          <a:xfrm>
            <a:off x="6324603" y="1772811"/>
            <a:ext cx="4800600" cy="737125"/>
          </a:xfrm>
        </p:spPr>
        <p:txBody>
          <a:bodyPr anchor="ctr"/>
          <a:lstStyle>
            <a:lvl1pPr marL="0" indent="0">
              <a:spcBef>
                <a:spcPts val="0"/>
              </a:spcBef>
              <a:buNone/>
              <a:defRPr>
                <a:solidFill>
                  <a:srgbClr val="C44475"/>
                </a:solidFill>
              </a:defRPr>
            </a:lvl1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7CB8B4D-FA55-4F70-B44C-A0FE6EE5CF9E}"/>
              </a:ext>
            </a:extLst>
          </p:cNvPr>
          <p:cNvSpPr txBox="1">
            <a:spLocks noGrp="1"/>
          </p:cNvSpPr>
          <p:nvPr>
            <p:ph idx="4"/>
          </p:nvPr>
        </p:nvSpPr>
        <p:spPr>
          <a:xfrm>
            <a:off x="6324603" y="2509936"/>
            <a:ext cx="4800600" cy="3662263"/>
          </a:xfrm>
        </p:spPr>
        <p:txBody>
          <a:bodyPr/>
          <a:lstStyle>
            <a:lvl1pPr>
              <a:defRPr/>
            </a:lvl1pPr>
            <a:lvl2pPr>
              <a:defRPr/>
            </a:lvl2pPr>
            <a:lvl3pPr>
              <a:defRPr/>
            </a:lvl3pPr>
            <a:lvl4pPr>
              <a:defRPr/>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D43B105-CF2E-45A0-BCDA-54272F961071}"/>
              </a:ext>
            </a:extLst>
          </p:cNvPr>
          <p:cNvSpPr txBox="1">
            <a:spLocks noGrp="1"/>
          </p:cNvSpPr>
          <p:nvPr>
            <p:ph type="dt" sz="half" idx="7"/>
          </p:nvPr>
        </p:nvSpPr>
        <p:spPr/>
        <p:txBody>
          <a:bodyPr/>
          <a:lstStyle>
            <a:lvl1pPr>
              <a:defRPr/>
            </a:lvl1pPr>
          </a:lstStyle>
          <a:p>
            <a:fld id="{F2EC4D1A-DC34-470D-AE40-37128FFD65DB}" type="datetimeFigureOut">
              <a:rPr lang="it-IT" smtClean="0"/>
              <a:t>13/04/2020</a:t>
            </a:fld>
            <a:endParaRPr lang="it-IT"/>
          </a:p>
        </p:txBody>
      </p:sp>
      <p:sp>
        <p:nvSpPr>
          <p:cNvPr id="8" name="Segnaposto piè di pagina 7">
            <a:extLst>
              <a:ext uri="{FF2B5EF4-FFF2-40B4-BE49-F238E27FC236}">
                <a16:creationId xmlns:a16="http://schemas.microsoft.com/office/drawing/2014/main" id="{830431D0-71E4-408C-A385-A1833AB4D5F1}"/>
              </a:ext>
            </a:extLst>
          </p:cNvPr>
          <p:cNvSpPr txBox="1">
            <a:spLocks noGrp="1"/>
          </p:cNvSpPr>
          <p:nvPr>
            <p:ph type="ftr" sz="quarter" idx="9"/>
          </p:nvPr>
        </p:nvSpPr>
        <p:spPr/>
        <p:txBody>
          <a:bodyPr/>
          <a:lstStyle>
            <a:lvl1pPr>
              <a:defRPr/>
            </a:lvl1pPr>
          </a:lstStyle>
          <a:p>
            <a:endParaRPr lang="it-IT"/>
          </a:p>
        </p:txBody>
      </p:sp>
      <p:sp>
        <p:nvSpPr>
          <p:cNvPr id="9" name="Segnaposto numero diapositiva 8">
            <a:extLst>
              <a:ext uri="{FF2B5EF4-FFF2-40B4-BE49-F238E27FC236}">
                <a16:creationId xmlns:a16="http://schemas.microsoft.com/office/drawing/2014/main" id="{274FFA91-CF21-4EA4-84C0-0589AEB23146}"/>
              </a:ext>
            </a:extLst>
          </p:cNvPr>
          <p:cNvSpPr txBox="1">
            <a:spLocks noGrp="1"/>
          </p:cNvSpPr>
          <p:nvPr>
            <p:ph type="sldNum" sz="quarter" idx="8"/>
          </p:nvPr>
        </p:nvSpPr>
        <p:spPr/>
        <p:txBody>
          <a:bodyPr/>
          <a:lstStyle>
            <a:lvl1pPr>
              <a:defRPr/>
            </a:lvl1pPr>
          </a:lstStyle>
          <a:p>
            <a:fld id="{DC909B22-20DB-4B03-933C-9C8770172E88}" type="slidenum">
              <a:rPr lang="it-IT" smtClean="0"/>
              <a:t>‹N›</a:t>
            </a:fld>
            <a:endParaRPr lang="it-IT"/>
          </a:p>
        </p:txBody>
      </p:sp>
    </p:spTree>
    <p:extLst>
      <p:ext uri="{BB962C8B-B14F-4D97-AF65-F5344CB8AC3E}">
        <p14:creationId xmlns:p14="http://schemas.microsoft.com/office/powerpoint/2010/main" val="378795922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42EE72-8771-487A-917E-4FCF74B4DFB0}"/>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data 2">
            <a:extLst>
              <a:ext uri="{FF2B5EF4-FFF2-40B4-BE49-F238E27FC236}">
                <a16:creationId xmlns:a16="http://schemas.microsoft.com/office/drawing/2014/main" id="{4EAFDC3E-5C6F-4BF8-868B-7CC401A8BC7A}"/>
              </a:ext>
            </a:extLst>
          </p:cNvPr>
          <p:cNvSpPr txBox="1">
            <a:spLocks noGrp="1"/>
          </p:cNvSpPr>
          <p:nvPr>
            <p:ph type="dt" sz="half" idx="7"/>
          </p:nvPr>
        </p:nvSpPr>
        <p:spPr/>
        <p:txBody>
          <a:bodyPr/>
          <a:lstStyle>
            <a:lvl1pPr>
              <a:defRPr/>
            </a:lvl1pPr>
          </a:lstStyle>
          <a:p>
            <a:fld id="{F2EC4D1A-DC34-470D-AE40-37128FFD65DB}" type="datetimeFigureOut">
              <a:rPr lang="it-IT" smtClean="0"/>
              <a:t>13/04/2020</a:t>
            </a:fld>
            <a:endParaRPr lang="it-IT"/>
          </a:p>
        </p:txBody>
      </p:sp>
      <p:sp>
        <p:nvSpPr>
          <p:cNvPr id="4" name="Segnaposto piè di pagina 3">
            <a:extLst>
              <a:ext uri="{FF2B5EF4-FFF2-40B4-BE49-F238E27FC236}">
                <a16:creationId xmlns:a16="http://schemas.microsoft.com/office/drawing/2014/main" id="{6501DCEC-43C2-4217-973E-E0DCCFDCF807}"/>
              </a:ext>
            </a:extLst>
          </p:cNvPr>
          <p:cNvSpPr txBox="1">
            <a:spLocks noGrp="1"/>
          </p:cNvSpPr>
          <p:nvPr>
            <p:ph type="ftr" sz="quarter" idx="9"/>
          </p:nvPr>
        </p:nvSpPr>
        <p:spPr/>
        <p:txBody>
          <a:bodyPr/>
          <a:lstStyle>
            <a:lvl1pPr>
              <a:defRPr/>
            </a:lvl1pPr>
          </a:lstStyle>
          <a:p>
            <a:endParaRPr lang="it-IT"/>
          </a:p>
        </p:txBody>
      </p:sp>
      <p:sp>
        <p:nvSpPr>
          <p:cNvPr id="5" name="Segnaposto numero diapositiva 4">
            <a:extLst>
              <a:ext uri="{FF2B5EF4-FFF2-40B4-BE49-F238E27FC236}">
                <a16:creationId xmlns:a16="http://schemas.microsoft.com/office/drawing/2014/main" id="{CCE55744-5EFF-41A8-91C3-F4789C6AAF73}"/>
              </a:ext>
            </a:extLst>
          </p:cNvPr>
          <p:cNvSpPr txBox="1">
            <a:spLocks noGrp="1"/>
          </p:cNvSpPr>
          <p:nvPr>
            <p:ph type="sldNum" sz="quarter" idx="8"/>
          </p:nvPr>
        </p:nvSpPr>
        <p:spPr/>
        <p:txBody>
          <a:bodyPr/>
          <a:lstStyle>
            <a:lvl1pPr>
              <a:defRPr/>
            </a:lvl1pPr>
          </a:lstStyle>
          <a:p>
            <a:fld id="{DC909B22-20DB-4B03-933C-9C8770172E88}" type="slidenum">
              <a:rPr lang="it-IT" smtClean="0"/>
              <a:t>‹N›</a:t>
            </a:fld>
            <a:endParaRPr lang="it-IT"/>
          </a:p>
        </p:txBody>
      </p:sp>
    </p:spTree>
    <p:extLst>
      <p:ext uri="{BB962C8B-B14F-4D97-AF65-F5344CB8AC3E}">
        <p14:creationId xmlns:p14="http://schemas.microsoft.com/office/powerpoint/2010/main" val="32817990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47309A8-BEA3-4686-A7A2-48A35E7AA08B}"/>
              </a:ext>
            </a:extLst>
          </p:cNvPr>
          <p:cNvSpPr txBox="1">
            <a:spLocks noGrp="1"/>
          </p:cNvSpPr>
          <p:nvPr>
            <p:ph type="dt" sz="half" idx="7"/>
          </p:nvPr>
        </p:nvSpPr>
        <p:spPr/>
        <p:txBody>
          <a:bodyPr/>
          <a:lstStyle>
            <a:lvl1pPr>
              <a:defRPr/>
            </a:lvl1pPr>
          </a:lstStyle>
          <a:p>
            <a:fld id="{F2EC4D1A-DC34-470D-AE40-37128FFD65DB}" type="datetimeFigureOut">
              <a:rPr lang="it-IT" smtClean="0"/>
              <a:t>13/04/2020</a:t>
            </a:fld>
            <a:endParaRPr lang="it-IT"/>
          </a:p>
        </p:txBody>
      </p:sp>
      <p:sp>
        <p:nvSpPr>
          <p:cNvPr id="3" name="Segnaposto piè di pagina 2">
            <a:extLst>
              <a:ext uri="{FF2B5EF4-FFF2-40B4-BE49-F238E27FC236}">
                <a16:creationId xmlns:a16="http://schemas.microsoft.com/office/drawing/2014/main" id="{E0A86C65-E2CB-469E-B1AA-1391F9854DA4}"/>
              </a:ext>
            </a:extLst>
          </p:cNvPr>
          <p:cNvSpPr txBox="1">
            <a:spLocks noGrp="1"/>
          </p:cNvSpPr>
          <p:nvPr>
            <p:ph type="ftr" sz="quarter" idx="9"/>
          </p:nvPr>
        </p:nvSpPr>
        <p:spPr/>
        <p:txBody>
          <a:bodyPr/>
          <a:lstStyle>
            <a:lvl1pPr>
              <a:defRPr/>
            </a:lvl1pPr>
          </a:lstStyle>
          <a:p>
            <a:endParaRPr lang="it-IT"/>
          </a:p>
        </p:txBody>
      </p:sp>
      <p:sp>
        <p:nvSpPr>
          <p:cNvPr id="4" name="Segnaposto numero diapositiva 3">
            <a:extLst>
              <a:ext uri="{FF2B5EF4-FFF2-40B4-BE49-F238E27FC236}">
                <a16:creationId xmlns:a16="http://schemas.microsoft.com/office/drawing/2014/main" id="{A1FCDC19-B070-4E13-BF31-8C02A1007EA9}"/>
              </a:ext>
            </a:extLst>
          </p:cNvPr>
          <p:cNvSpPr txBox="1">
            <a:spLocks noGrp="1"/>
          </p:cNvSpPr>
          <p:nvPr>
            <p:ph type="sldNum" sz="quarter" idx="8"/>
          </p:nvPr>
        </p:nvSpPr>
        <p:spPr/>
        <p:txBody>
          <a:bodyPr/>
          <a:lstStyle>
            <a:lvl1pPr>
              <a:defRPr/>
            </a:lvl1pPr>
          </a:lstStyle>
          <a:p>
            <a:fld id="{DC909B22-20DB-4B03-933C-9C8770172E88}" type="slidenum">
              <a:rPr lang="it-IT" smtClean="0"/>
              <a:t>‹N›</a:t>
            </a:fld>
            <a:endParaRPr lang="it-IT"/>
          </a:p>
        </p:txBody>
      </p:sp>
    </p:spTree>
    <p:extLst>
      <p:ext uri="{BB962C8B-B14F-4D97-AF65-F5344CB8AC3E}">
        <p14:creationId xmlns:p14="http://schemas.microsoft.com/office/powerpoint/2010/main" val="205787846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59E734-BA61-4A0D-8BA6-8334B791B211}"/>
              </a:ext>
            </a:extLst>
          </p:cNvPr>
          <p:cNvSpPr txBox="1">
            <a:spLocks noGrp="1"/>
          </p:cNvSpPr>
          <p:nvPr>
            <p:ph type="title"/>
          </p:nvPr>
        </p:nvSpPr>
        <p:spPr>
          <a:xfrm>
            <a:off x="6842756" y="3090672"/>
            <a:ext cx="4663440" cy="1828800"/>
          </a:xfrm>
        </p:spPr>
        <p:txBody>
          <a:bodyPr/>
          <a:lstStyle>
            <a:lvl1pPr>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C2CD0609-0850-4BE1-9CAF-2D1533455E9C}"/>
              </a:ext>
            </a:extLst>
          </p:cNvPr>
          <p:cNvSpPr txBox="1">
            <a:spLocks noGrp="1"/>
          </p:cNvSpPr>
          <p:nvPr>
            <p:ph idx="1"/>
          </p:nvPr>
        </p:nvSpPr>
        <p:spPr>
          <a:xfrm>
            <a:off x="685800" y="457200"/>
            <a:ext cx="5410203" cy="5715000"/>
          </a:xfrm>
        </p:spPr>
        <p:txBody>
          <a:bodyPr/>
          <a:lstStyle>
            <a:lvl1pPr>
              <a:defRPr/>
            </a:lvl1pPr>
            <a:lvl2pPr>
              <a:defRPr/>
            </a:lvl2pPr>
            <a:lvl3pPr>
              <a:defRPr/>
            </a:lvl3pPr>
            <a:lvl4pPr>
              <a:defRPr/>
            </a:lvl4pPr>
            <a:lvl5pPr>
              <a:defRPr sz="16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DAD7B56-2A08-423D-B316-D5656987D9CC}"/>
              </a:ext>
            </a:extLst>
          </p:cNvPr>
          <p:cNvSpPr txBox="1">
            <a:spLocks noGrp="1"/>
          </p:cNvSpPr>
          <p:nvPr>
            <p:ph type="body" idx="2"/>
          </p:nvPr>
        </p:nvSpPr>
        <p:spPr>
          <a:xfrm>
            <a:off x="6842756" y="4983480"/>
            <a:ext cx="4663440" cy="1188720"/>
          </a:xfrm>
        </p:spPr>
        <p:txBody>
          <a:bodyPr/>
          <a:lstStyle>
            <a:lvl1pPr marL="0" indent="0">
              <a:spcBef>
                <a:spcPts val="1200"/>
              </a:spcBef>
              <a:buNone/>
              <a:defRPr sz="1800"/>
            </a:lvl1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78AD95E-07B0-466A-92BB-13FC2BF915D0}"/>
              </a:ext>
            </a:extLst>
          </p:cNvPr>
          <p:cNvSpPr txBox="1">
            <a:spLocks noGrp="1"/>
          </p:cNvSpPr>
          <p:nvPr>
            <p:ph type="dt" sz="half" idx="7"/>
          </p:nvPr>
        </p:nvSpPr>
        <p:spPr/>
        <p:txBody>
          <a:bodyPr/>
          <a:lstStyle>
            <a:lvl1pPr>
              <a:defRPr/>
            </a:lvl1pPr>
          </a:lstStyle>
          <a:p>
            <a:fld id="{F2EC4D1A-DC34-470D-AE40-37128FFD65DB}" type="datetimeFigureOut">
              <a:rPr lang="it-IT" smtClean="0"/>
              <a:t>13/04/2020</a:t>
            </a:fld>
            <a:endParaRPr lang="it-IT"/>
          </a:p>
        </p:txBody>
      </p:sp>
      <p:sp>
        <p:nvSpPr>
          <p:cNvPr id="6" name="Segnaposto piè di pagina 5">
            <a:extLst>
              <a:ext uri="{FF2B5EF4-FFF2-40B4-BE49-F238E27FC236}">
                <a16:creationId xmlns:a16="http://schemas.microsoft.com/office/drawing/2014/main" id="{3C36ABAE-A855-4B80-91C8-0EADAB1F7CED}"/>
              </a:ext>
            </a:extLst>
          </p:cNvPr>
          <p:cNvSpPr txBox="1">
            <a:spLocks noGrp="1"/>
          </p:cNvSpPr>
          <p:nvPr>
            <p:ph type="ftr" sz="quarter" idx="9"/>
          </p:nvPr>
        </p:nvSpPr>
        <p:spPr/>
        <p:txBody>
          <a:bodyPr/>
          <a:lstStyle>
            <a:lvl1pPr>
              <a:defRPr/>
            </a:lvl1pPr>
          </a:lstStyle>
          <a:p>
            <a:endParaRPr lang="it-IT"/>
          </a:p>
        </p:txBody>
      </p:sp>
      <p:sp>
        <p:nvSpPr>
          <p:cNvPr id="7" name="Segnaposto numero diapositiva 6">
            <a:extLst>
              <a:ext uri="{FF2B5EF4-FFF2-40B4-BE49-F238E27FC236}">
                <a16:creationId xmlns:a16="http://schemas.microsoft.com/office/drawing/2014/main" id="{CD1A1B1C-3E88-4C25-984B-244781EDCBC0}"/>
              </a:ext>
            </a:extLst>
          </p:cNvPr>
          <p:cNvSpPr txBox="1">
            <a:spLocks noGrp="1"/>
          </p:cNvSpPr>
          <p:nvPr>
            <p:ph type="sldNum" sz="quarter" idx="8"/>
          </p:nvPr>
        </p:nvSpPr>
        <p:spPr/>
        <p:txBody>
          <a:bodyPr/>
          <a:lstStyle>
            <a:lvl1pPr>
              <a:defRPr/>
            </a:lvl1pPr>
          </a:lstStyle>
          <a:p>
            <a:fld id="{DC909B22-20DB-4B03-933C-9C8770172E88}" type="slidenum">
              <a:rPr lang="it-IT" smtClean="0"/>
              <a:t>‹N›</a:t>
            </a:fld>
            <a:endParaRPr lang="it-IT"/>
          </a:p>
        </p:txBody>
      </p:sp>
    </p:spTree>
    <p:extLst>
      <p:ext uri="{BB962C8B-B14F-4D97-AF65-F5344CB8AC3E}">
        <p14:creationId xmlns:p14="http://schemas.microsoft.com/office/powerpoint/2010/main" val="255972934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A9EFAC-DDD2-4618-9A52-7A4C9859D54D}"/>
              </a:ext>
            </a:extLst>
          </p:cNvPr>
          <p:cNvSpPr txBox="1">
            <a:spLocks noGrp="1"/>
          </p:cNvSpPr>
          <p:nvPr>
            <p:ph type="title"/>
          </p:nvPr>
        </p:nvSpPr>
        <p:spPr>
          <a:xfrm>
            <a:off x="6842756" y="3093095"/>
            <a:ext cx="4663440" cy="1828800"/>
          </a:xfrm>
        </p:spPr>
        <p:txBody>
          <a:bodyPr/>
          <a:lstStyle>
            <a:lvl1pPr>
              <a:defRPr/>
            </a:lvl1pPr>
          </a:lstStyle>
          <a:p>
            <a:pPr lvl="0"/>
            <a:r>
              <a:rPr lang="it-IT"/>
              <a:t>Fare clic per modificare lo stile del titolo dello schema</a:t>
            </a:r>
          </a:p>
        </p:txBody>
      </p:sp>
      <p:sp>
        <p:nvSpPr>
          <p:cNvPr id="3" name="Segnaposto immagine 2" descr="Segnaposto vuoto per aggiungere un'immagine. Fare clic sul segnaposto e selezionare l'immagine che si vuole aggiungere.">
            <a:extLst>
              <a:ext uri="{FF2B5EF4-FFF2-40B4-BE49-F238E27FC236}">
                <a16:creationId xmlns:a16="http://schemas.microsoft.com/office/drawing/2014/main" id="{17879DC0-3A4A-49AF-91CF-BC7F7682CD20}"/>
              </a:ext>
            </a:extLst>
          </p:cNvPr>
          <p:cNvSpPr txBox="1">
            <a:spLocks noGrp="1"/>
          </p:cNvSpPr>
          <p:nvPr>
            <p:ph type="pic" idx="1"/>
          </p:nvPr>
        </p:nvSpPr>
        <p:spPr>
          <a:xfrm>
            <a:off x="0" y="0"/>
            <a:ext cx="6096003" cy="6858000"/>
          </a:xfrm>
        </p:spPr>
        <p:txBody>
          <a:bodyPr tIns="457200" anchorCtr="1"/>
          <a:lstStyle>
            <a:lvl1pPr marL="0" indent="0" algn="ctr">
              <a:buNone/>
              <a:defRPr/>
            </a:lvl1pPr>
          </a:lstStyle>
          <a:p>
            <a:pPr lvl="0"/>
            <a:r>
              <a:rPr lang="it-IT"/>
              <a:t>Fare clic sull'icona per inserire un'immagine</a:t>
            </a:r>
          </a:p>
        </p:txBody>
      </p:sp>
      <p:sp>
        <p:nvSpPr>
          <p:cNvPr id="4" name="Segnaposto testo 3">
            <a:extLst>
              <a:ext uri="{FF2B5EF4-FFF2-40B4-BE49-F238E27FC236}">
                <a16:creationId xmlns:a16="http://schemas.microsoft.com/office/drawing/2014/main" id="{085CCB2A-5CC2-4C0E-AADD-F9E9F68B299A}"/>
              </a:ext>
            </a:extLst>
          </p:cNvPr>
          <p:cNvSpPr txBox="1">
            <a:spLocks noGrp="1"/>
          </p:cNvSpPr>
          <p:nvPr>
            <p:ph type="body" idx="2"/>
          </p:nvPr>
        </p:nvSpPr>
        <p:spPr>
          <a:xfrm>
            <a:off x="6842756" y="4983480"/>
            <a:ext cx="4663440" cy="1188720"/>
          </a:xfrm>
        </p:spPr>
        <p:txBody>
          <a:bodyPr/>
          <a:lstStyle>
            <a:lvl1pPr marL="0" indent="0">
              <a:spcBef>
                <a:spcPts val="1200"/>
              </a:spcBef>
              <a:buNone/>
              <a:defRPr sz="1800"/>
            </a:lvl1pPr>
          </a:lstStyle>
          <a:p>
            <a:pPr lvl="0"/>
            <a:r>
              <a:rPr lang="it-IT"/>
              <a:t>Fare clic per modificare gli stili del testo dello schema</a:t>
            </a:r>
          </a:p>
        </p:txBody>
      </p:sp>
    </p:spTree>
    <p:extLst>
      <p:ext uri="{BB962C8B-B14F-4D97-AF65-F5344CB8AC3E}">
        <p14:creationId xmlns:p14="http://schemas.microsoft.com/office/powerpoint/2010/main" val="388058796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A94FD26-990E-49EA-AD4B-406296A58721}"/>
              </a:ext>
            </a:extLst>
          </p:cNvPr>
          <p:cNvSpPr txBox="1">
            <a:spLocks noGrp="1"/>
          </p:cNvSpPr>
          <p:nvPr>
            <p:ph type="title"/>
          </p:nvPr>
        </p:nvSpPr>
        <p:spPr>
          <a:xfrm>
            <a:off x="1066803" y="457520"/>
            <a:ext cx="10058400" cy="1188720"/>
          </a:xfrm>
          <a:prstGeom prst="rect">
            <a:avLst/>
          </a:prstGeom>
          <a:noFill/>
          <a:ln>
            <a:noFill/>
          </a:ln>
        </p:spPr>
        <p:txBody>
          <a:bodyPr vert="horz" wrap="square" lIns="91440" tIns="45720" rIns="91440" bIns="45720" anchor="b" anchorCtr="0" compatLnSpc="1">
            <a:normAutofit/>
          </a:bodyPr>
          <a:lstStyle/>
          <a:p>
            <a:pPr lvl="0"/>
            <a:r>
              <a:rPr lang="it-IT"/>
              <a:t>Fare clic per modificare lo stile del titolo</a:t>
            </a:r>
          </a:p>
        </p:txBody>
      </p:sp>
      <p:sp>
        <p:nvSpPr>
          <p:cNvPr id="3" name="Segnaposto testo 2">
            <a:extLst>
              <a:ext uri="{FF2B5EF4-FFF2-40B4-BE49-F238E27FC236}">
                <a16:creationId xmlns:a16="http://schemas.microsoft.com/office/drawing/2014/main" id="{F995E63B-6600-415A-A515-34982A1B5206}"/>
              </a:ext>
            </a:extLst>
          </p:cNvPr>
          <p:cNvSpPr txBox="1">
            <a:spLocks noGrp="1"/>
          </p:cNvSpPr>
          <p:nvPr>
            <p:ph type="body" idx="1"/>
          </p:nvPr>
        </p:nvSpPr>
        <p:spPr>
          <a:xfrm>
            <a:off x="1066803" y="1904996"/>
            <a:ext cx="10058400" cy="4267203"/>
          </a:xfrm>
          <a:prstGeom prst="rect">
            <a:avLst/>
          </a:prstGeom>
          <a:noFill/>
          <a:ln>
            <a:noFill/>
          </a:ln>
        </p:spPr>
        <p:txBody>
          <a:bodyPr vert="horz" wrap="square" lIns="91440" tIns="45720" rIns="91440" bIns="45720" anchor="t" anchorCtr="0" compatLnSpc="1">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FA19314-49CC-47EB-851A-5A5BE9739BBF}"/>
              </a:ext>
            </a:extLst>
          </p:cNvPr>
          <p:cNvSpPr txBox="1">
            <a:spLocks noGrp="1"/>
          </p:cNvSpPr>
          <p:nvPr>
            <p:ph type="dt" sz="half" idx="2"/>
          </p:nvPr>
        </p:nvSpPr>
        <p:spPr>
          <a:xfrm>
            <a:off x="1066803" y="6400800"/>
            <a:ext cx="1097280" cy="22860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1100" b="0" i="0" u="none" strike="noStrike" kern="1200" cap="none" spc="0" baseline="0">
                <a:solidFill>
                  <a:srgbClr val="595959"/>
                </a:solidFill>
                <a:uFillTx/>
                <a:latin typeface="Cambria"/>
              </a:defRPr>
            </a:lvl1pPr>
          </a:lstStyle>
          <a:p>
            <a:fld id="{F2EC4D1A-DC34-470D-AE40-37128FFD65DB}" type="datetimeFigureOut">
              <a:rPr lang="it-IT" smtClean="0"/>
              <a:t>13/04/2020</a:t>
            </a:fld>
            <a:endParaRPr lang="it-IT"/>
          </a:p>
        </p:txBody>
      </p:sp>
      <p:sp>
        <p:nvSpPr>
          <p:cNvPr id="5" name="Segnaposto piè di pagina 4">
            <a:extLst>
              <a:ext uri="{FF2B5EF4-FFF2-40B4-BE49-F238E27FC236}">
                <a16:creationId xmlns:a16="http://schemas.microsoft.com/office/drawing/2014/main" id="{F5D515B9-43CA-4E0F-A214-392712B292D2}"/>
              </a:ext>
            </a:extLst>
          </p:cNvPr>
          <p:cNvSpPr txBox="1">
            <a:spLocks noGrp="1"/>
          </p:cNvSpPr>
          <p:nvPr>
            <p:ph type="ftr" sz="quarter" idx="3"/>
          </p:nvPr>
        </p:nvSpPr>
        <p:spPr>
          <a:xfrm>
            <a:off x="2422849" y="6400800"/>
            <a:ext cx="7315200" cy="228600"/>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it-IT" sz="1100" b="0" i="0" u="none" strike="noStrike" kern="1200" cap="none" spc="0" baseline="0">
                <a:solidFill>
                  <a:srgbClr val="595959"/>
                </a:solidFill>
                <a:uFillTx/>
                <a:latin typeface="Cambria"/>
              </a:defRPr>
            </a:lvl1pPr>
          </a:lstStyle>
          <a:p>
            <a:endParaRPr lang="it-IT"/>
          </a:p>
        </p:txBody>
      </p:sp>
      <p:sp>
        <p:nvSpPr>
          <p:cNvPr id="6" name="Segnaposto numero diapositiva 5">
            <a:extLst>
              <a:ext uri="{FF2B5EF4-FFF2-40B4-BE49-F238E27FC236}">
                <a16:creationId xmlns:a16="http://schemas.microsoft.com/office/drawing/2014/main" id="{0A8A6C3D-EED0-4DFA-B024-7467ED9D6B45}"/>
              </a:ext>
            </a:extLst>
          </p:cNvPr>
          <p:cNvSpPr txBox="1">
            <a:spLocks noGrp="1"/>
          </p:cNvSpPr>
          <p:nvPr>
            <p:ph type="sldNum" sz="quarter" idx="4"/>
          </p:nvPr>
        </p:nvSpPr>
        <p:spPr>
          <a:xfrm>
            <a:off x="10027923" y="6400800"/>
            <a:ext cx="1097280" cy="228600"/>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1100" b="0" i="0" u="none" strike="noStrike" kern="1200" cap="none" spc="0" baseline="0">
                <a:solidFill>
                  <a:srgbClr val="595959"/>
                </a:solidFill>
                <a:uFillTx/>
                <a:latin typeface="Cambria"/>
              </a:defRPr>
            </a:lvl1pPr>
          </a:lstStyle>
          <a:p>
            <a:fld id="{DC909B22-20DB-4B03-933C-9C8770172E88}" type="slidenum">
              <a:rPr lang="it-IT" smtClean="0"/>
              <a:t>‹N›</a:t>
            </a:fld>
            <a:endParaRPr lang="it-IT"/>
          </a:p>
        </p:txBody>
      </p:sp>
    </p:spTree>
    <p:extLst>
      <p:ext uri="{BB962C8B-B14F-4D97-AF65-F5344CB8AC3E}">
        <p14:creationId xmlns:p14="http://schemas.microsoft.com/office/powerpoint/2010/main" val="17818267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fade/>
  </p:transition>
  <p:txStyles>
    <p:titleStyle>
      <a:lvl1pPr marL="0" marR="0" lvl="0" indent="0" algn="l" defTabSz="914400" rtl="0" eaLnBrk="1" fontAlgn="auto" hangingPunct="1">
        <a:lnSpc>
          <a:spcPct val="90000"/>
        </a:lnSpc>
        <a:spcBef>
          <a:spcPts val="0"/>
        </a:spcBef>
        <a:spcAft>
          <a:spcPts val="0"/>
        </a:spcAft>
        <a:buNone/>
        <a:tabLst/>
        <a:defRPr lang="it-IT" sz="3600" b="0" i="0" u="none" strike="noStrike" kern="1200" cap="none" spc="0" baseline="0">
          <a:solidFill>
            <a:srgbClr val="972F57"/>
          </a:solidFill>
          <a:uFillTx/>
          <a:latin typeface="Cambria"/>
        </a:defRPr>
      </a:lvl1pPr>
    </p:titleStyle>
    <p:bodyStyle>
      <a:lvl1pPr marL="228600" marR="0" lvl="0" indent="-228600" algn="l" defTabSz="914400" rtl="0" eaLnBrk="1" fontAlgn="auto" hangingPunct="1">
        <a:lnSpc>
          <a:spcPct val="90000"/>
        </a:lnSpc>
        <a:spcBef>
          <a:spcPts val="1800"/>
        </a:spcBef>
        <a:spcAft>
          <a:spcPts val="0"/>
        </a:spcAft>
        <a:buClr>
          <a:srgbClr val="D680A5"/>
        </a:buClr>
        <a:buSzPct val="90000"/>
        <a:buFont typeface="Arial" pitchFamily="34"/>
        <a:buChar char="•"/>
        <a:tabLst/>
        <a:defRPr lang="it-IT" sz="2400" b="0" i="0" u="none" strike="noStrike" kern="1200" cap="none" spc="0" baseline="0">
          <a:solidFill>
            <a:srgbClr val="595959"/>
          </a:solidFill>
          <a:uFillTx/>
          <a:latin typeface="Cambria"/>
        </a:defRPr>
      </a:lvl1pPr>
      <a:lvl2pPr marL="548640" marR="0" lvl="1" indent="-228600" algn="l" defTabSz="914400" rtl="0" eaLnBrk="1" fontAlgn="auto" hangingPunct="1">
        <a:lnSpc>
          <a:spcPct val="90000"/>
        </a:lnSpc>
        <a:spcBef>
          <a:spcPts val="1200"/>
        </a:spcBef>
        <a:spcAft>
          <a:spcPts val="0"/>
        </a:spcAft>
        <a:buClr>
          <a:srgbClr val="D680A5"/>
        </a:buClr>
        <a:buSzPct val="90000"/>
        <a:buFont typeface="Arial" pitchFamily="34"/>
        <a:buChar char="•"/>
        <a:tabLst/>
        <a:defRPr lang="it-IT" sz="2000" b="0" i="0" u="none" strike="noStrike" kern="1200" cap="none" spc="0" baseline="0">
          <a:solidFill>
            <a:srgbClr val="595959"/>
          </a:solidFill>
          <a:uFillTx/>
          <a:latin typeface="Cambria"/>
        </a:defRPr>
      </a:lvl2pPr>
      <a:lvl3pPr marL="822960" marR="0" lvl="2" indent="-228600" algn="l" defTabSz="914400" rtl="0" eaLnBrk="1" fontAlgn="auto" hangingPunct="1">
        <a:lnSpc>
          <a:spcPct val="90000"/>
        </a:lnSpc>
        <a:spcBef>
          <a:spcPts val="800"/>
        </a:spcBef>
        <a:spcAft>
          <a:spcPts val="0"/>
        </a:spcAft>
        <a:buClr>
          <a:srgbClr val="D680A5"/>
        </a:buClr>
        <a:buSzPct val="90000"/>
        <a:buFont typeface="Arial" pitchFamily="34"/>
        <a:buChar char="•"/>
        <a:tabLst/>
        <a:defRPr lang="it-IT" sz="1800" b="0" i="0" u="none" strike="noStrike" kern="1200" cap="none" spc="0" baseline="0">
          <a:solidFill>
            <a:srgbClr val="595959"/>
          </a:solidFill>
          <a:uFillTx/>
          <a:latin typeface="Cambria"/>
        </a:defRPr>
      </a:lvl3pPr>
      <a:lvl4pPr marL="1097280" marR="0" lvl="3" indent="-182880" algn="l" defTabSz="914400" rtl="0" eaLnBrk="1" fontAlgn="auto" hangingPunct="1">
        <a:lnSpc>
          <a:spcPct val="90000"/>
        </a:lnSpc>
        <a:spcBef>
          <a:spcPts val="800"/>
        </a:spcBef>
        <a:spcAft>
          <a:spcPts val="0"/>
        </a:spcAft>
        <a:buClr>
          <a:srgbClr val="D680A5"/>
        </a:buClr>
        <a:buSzPct val="90000"/>
        <a:buFont typeface="Arial" pitchFamily="34"/>
        <a:buChar char="•"/>
        <a:tabLst/>
        <a:defRPr lang="it-IT" sz="1600" b="0" i="0" u="none" strike="noStrike" kern="1200" cap="none" spc="0" baseline="0">
          <a:solidFill>
            <a:srgbClr val="595959"/>
          </a:solidFill>
          <a:uFillTx/>
          <a:latin typeface="Cambria"/>
        </a:defRPr>
      </a:lvl4pPr>
      <a:lvl5pPr marL="1325880" marR="0" lvl="4" indent="-137160" algn="l" defTabSz="914400" rtl="0" eaLnBrk="1" fontAlgn="auto" hangingPunct="1">
        <a:lnSpc>
          <a:spcPct val="90000"/>
        </a:lnSpc>
        <a:spcBef>
          <a:spcPts val="600"/>
        </a:spcBef>
        <a:spcAft>
          <a:spcPts val="0"/>
        </a:spcAft>
        <a:buClr>
          <a:srgbClr val="D680A5"/>
        </a:buClr>
        <a:buSzPct val="90000"/>
        <a:buFont typeface="Arial" pitchFamily="34"/>
        <a:buChar char="•"/>
        <a:tabLst/>
        <a:defRPr lang="it-IT" sz="1400" b="0" i="0" u="none" strike="noStrike" kern="1200" cap="none" spc="0" baseline="0">
          <a:solidFill>
            <a:srgbClr val="595959"/>
          </a:solidFill>
          <a:uFillTx/>
          <a:latin typeface="Cambr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vFJ7qtbff3o&amp;feature=youtu.b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EB9165-1AF8-4C60-9368-8FD7550AB9A9}"/>
              </a:ext>
            </a:extLst>
          </p:cNvPr>
          <p:cNvSpPr>
            <a:spLocks noGrp="1"/>
          </p:cNvSpPr>
          <p:nvPr>
            <p:ph type="title"/>
          </p:nvPr>
        </p:nvSpPr>
        <p:spPr/>
        <p:txBody>
          <a:bodyPr/>
          <a:lstStyle/>
          <a:p>
            <a:pPr algn="ctr"/>
            <a:r>
              <a:rPr lang="it-IT" dirty="0">
                <a:solidFill>
                  <a:srgbClr val="FF3399"/>
                </a:solidFill>
                <a:latin typeface="Algerian" panose="04020705040A02060702" pitchFamily="82" charset="0"/>
              </a:rPr>
              <a:t>Il kiwi</a:t>
            </a:r>
          </a:p>
        </p:txBody>
      </p:sp>
      <p:pic>
        <p:nvPicPr>
          <p:cNvPr id="1026" name="Picture 2" descr="Kiwi: 20 cose da sapere sull'animale simbolo della Nuova Zelanda ...">
            <a:extLst>
              <a:ext uri="{FF2B5EF4-FFF2-40B4-BE49-F238E27FC236}">
                <a16:creationId xmlns:a16="http://schemas.microsoft.com/office/drawing/2014/main" id="{E2FCAB82-65FD-433B-AF23-F71A84AFCC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95600" y="1821873"/>
            <a:ext cx="64008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08598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60464B-779F-4F3E-B67A-371A18297E3F}"/>
              </a:ext>
            </a:extLst>
          </p:cNvPr>
          <p:cNvSpPr>
            <a:spLocks noGrp="1"/>
          </p:cNvSpPr>
          <p:nvPr>
            <p:ph type="title"/>
          </p:nvPr>
        </p:nvSpPr>
        <p:spPr/>
        <p:txBody>
          <a:bodyPr>
            <a:normAutofit fontScale="90000"/>
          </a:bodyPr>
          <a:lstStyle/>
          <a:p>
            <a:pPr algn="ctr" fontAlgn="base"/>
            <a:br>
              <a:rPr lang="it-IT" b="1" dirty="0"/>
            </a:br>
            <a:r>
              <a:rPr lang="it-IT" dirty="0">
                <a:solidFill>
                  <a:srgbClr val="FF0000"/>
                </a:solidFill>
                <a:latin typeface="Cambria" panose="02040503050406030204" pitchFamily="18" charset="0"/>
                <a:ea typeface="Cambria" panose="02040503050406030204" pitchFamily="18" charset="0"/>
              </a:rPr>
              <a:t>Kiwi, significato del nome</a:t>
            </a:r>
            <a:br>
              <a:rPr lang="it-IT" b="1" dirty="0"/>
            </a:br>
            <a:endParaRPr lang="it-IT" dirty="0"/>
          </a:p>
        </p:txBody>
      </p:sp>
      <p:sp>
        <p:nvSpPr>
          <p:cNvPr id="3" name="Segnaposto contenuto 2">
            <a:extLst>
              <a:ext uri="{FF2B5EF4-FFF2-40B4-BE49-F238E27FC236}">
                <a16:creationId xmlns:a16="http://schemas.microsoft.com/office/drawing/2014/main" id="{CE6E376A-015D-4F14-ABC1-A031827FA9B3}"/>
              </a:ext>
            </a:extLst>
          </p:cNvPr>
          <p:cNvSpPr>
            <a:spLocks noGrp="1"/>
          </p:cNvSpPr>
          <p:nvPr>
            <p:ph idx="1"/>
          </p:nvPr>
        </p:nvSpPr>
        <p:spPr/>
        <p:txBody>
          <a:bodyPr>
            <a:normAutofit/>
          </a:bodyPr>
          <a:lstStyle/>
          <a:p>
            <a:pPr marL="0" indent="0" fontAlgn="base">
              <a:buNone/>
            </a:pPr>
            <a:endParaRPr lang="it-IT" b="1" dirty="0"/>
          </a:p>
          <a:p>
            <a:pPr lvl="1" fontAlgn="base"/>
            <a:r>
              <a:rPr lang="it-IT" sz="2800" dirty="0"/>
              <a:t>Il nome kiwi deriva dal greco e significa </a:t>
            </a:r>
            <a:r>
              <a:rPr lang="it-IT" sz="2800" b="1" dirty="0"/>
              <a:t>privo di ali</a:t>
            </a:r>
            <a:r>
              <a:rPr lang="it-IT" sz="2800" dirty="0"/>
              <a:t>. In realtà il kiwi ha delle ali davvero piccole, lunghe solo 4 o 5 centimetri e nascoste sotto le piume. </a:t>
            </a:r>
          </a:p>
        </p:txBody>
      </p:sp>
      <p:pic>
        <p:nvPicPr>
          <p:cNvPr id="2050" name="Picture 2" descr="Conosciamo il kiwi, l'uccello che non vola — I miei animali">
            <a:extLst>
              <a:ext uri="{FF2B5EF4-FFF2-40B4-BE49-F238E27FC236}">
                <a16:creationId xmlns:a16="http://schemas.microsoft.com/office/drawing/2014/main" id="{64EA4CBB-523B-45F2-944A-9FA6794C9F82}"/>
              </a:ext>
            </a:extLst>
          </p:cNvPr>
          <p:cNvPicPr>
            <a:picLocks noGrp="1" noChangeAspect="1" noChangeArrowheads="1"/>
          </p:cNvPicPr>
          <p:nvPr>
            <p:ph idx="2"/>
          </p:nvPr>
        </p:nvPicPr>
        <p:blipFill>
          <a:blip r:embed="rId2">
            <a:extLst>
              <a:ext uri="{28A0092B-C50C-407E-A947-70E740481C1C}">
                <a14:useLocalDpi xmlns:a14="http://schemas.microsoft.com/office/drawing/2010/main" val="0"/>
              </a:ext>
            </a:extLst>
          </a:blip>
          <a:stretch>
            <a:fillRect/>
          </a:stretch>
        </p:blipFill>
        <p:spPr bwMode="auto">
          <a:xfrm>
            <a:off x="6343650" y="2450306"/>
            <a:ext cx="47625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70699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AD9CC4-48A7-492C-8656-57E2632F8844}"/>
              </a:ext>
            </a:extLst>
          </p:cNvPr>
          <p:cNvSpPr>
            <a:spLocks noGrp="1"/>
          </p:cNvSpPr>
          <p:nvPr>
            <p:ph type="title"/>
          </p:nvPr>
        </p:nvSpPr>
        <p:spPr/>
        <p:txBody>
          <a:bodyPr>
            <a:normAutofit/>
          </a:bodyPr>
          <a:lstStyle/>
          <a:p>
            <a:pPr algn="ctr"/>
            <a:r>
              <a:rPr lang="it-IT" sz="4000" dirty="0">
                <a:solidFill>
                  <a:srgbClr val="FF0000"/>
                </a:solidFill>
                <a:latin typeface="Cambria" panose="02040503050406030204" pitchFamily="18" charset="0"/>
                <a:ea typeface="Cambria" panose="02040503050406030204" pitchFamily="18" charset="0"/>
              </a:rPr>
              <a:t>Il kiwi, l’uccello che non vola</a:t>
            </a:r>
          </a:p>
        </p:txBody>
      </p:sp>
      <p:sp>
        <p:nvSpPr>
          <p:cNvPr id="3" name="Segnaposto contenuto 2">
            <a:extLst>
              <a:ext uri="{FF2B5EF4-FFF2-40B4-BE49-F238E27FC236}">
                <a16:creationId xmlns:a16="http://schemas.microsoft.com/office/drawing/2014/main" id="{FFD036ED-D782-4FE4-B627-48FB2BAAB644}"/>
              </a:ext>
            </a:extLst>
          </p:cNvPr>
          <p:cNvSpPr>
            <a:spLocks noGrp="1"/>
          </p:cNvSpPr>
          <p:nvPr>
            <p:ph idx="1"/>
          </p:nvPr>
        </p:nvSpPr>
        <p:spPr/>
        <p:txBody>
          <a:bodyPr/>
          <a:lstStyle/>
          <a:p>
            <a:pPr fontAlgn="base"/>
            <a:endParaRPr lang="it-IT" dirty="0"/>
          </a:p>
          <a:p>
            <a:pPr fontAlgn="base"/>
            <a:r>
              <a:rPr lang="it-IT" dirty="0"/>
              <a:t>Dato che, come abbiamo capito, le ali del kiwi sono piccolissime, questo uccello </a:t>
            </a:r>
            <a:r>
              <a:rPr lang="it-IT" b="1" dirty="0"/>
              <a:t>non riesce a volare</a:t>
            </a:r>
            <a:r>
              <a:rPr lang="it-IT" dirty="0"/>
              <a:t>, ma in compenso è un buon nuotatore e si muove senza problemi nel sottobosco</a:t>
            </a:r>
          </a:p>
          <a:p>
            <a:endParaRPr lang="it-IT" dirty="0"/>
          </a:p>
        </p:txBody>
      </p:sp>
      <p:pic>
        <p:nvPicPr>
          <p:cNvPr id="3074" name="Picture 2" descr="135 fantastiche immagini su Kiwi &amp; Kakapo nel 2020 | Uccelli ...">
            <a:extLst>
              <a:ext uri="{FF2B5EF4-FFF2-40B4-BE49-F238E27FC236}">
                <a16:creationId xmlns:a16="http://schemas.microsoft.com/office/drawing/2014/main" id="{1C9A2657-3F65-4EFA-8BA2-18369C4340BB}"/>
              </a:ext>
            </a:extLst>
          </p:cNvPr>
          <p:cNvPicPr>
            <a:picLocks noGrp="1" noChangeAspect="1" noChangeArrowheads="1"/>
          </p:cNvPicPr>
          <p:nvPr>
            <p:ph idx="2"/>
          </p:nvPr>
        </p:nvPicPr>
        <p:blipFill>
          <a:blip r:embed="rId2">
            <a:extLst>
              <a:ext uri="{28A0092B-C50C-407E-A947-70E740481C1C}">
                <a14:useLocalDpi xmlns:a14="http://schemas.microsoft.com/office/drawing/2010/main" val="0"/>
              </a:ext>
            </a:extLst>
          </a:blip>
          <a:srcRect/>
          <a:stretch>
            <a:fillRect/>
          </a:stretch>
        </p:blipFill>
        <p:spPr bwMode="auto">
          <a:xfrm>
            <a:off x="7218218" y="1690688"/>
            <a:ext cx="3715231" cy="418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92938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D60A55-CAA4-430F-8049-E8E556B572A7}"/>
              </a:ext>
            </a:extLst>
          </p:cNvPr>
          <p:cNvSpPr>
            <a:spLocks noGrp="1"/>
          </p:cNvSpPr>
          <p:nvPr>
            <p:ph type="title"/>
          </p:nvPr>
        </p:nvSpPr>
        <p:spPr/>
        <p:txBody>
          <a:bodyPr>
            <a:normAutofit/>
          </a:bodyPr>
          <a:lstStyle/>
          <a:p>
            <a:pPr algn="ctr"/>
            <a:r>
              <a:rPr lang="it-IT" sz="4000" dirty="0">
                <a:solidFill>
                  <a:srgbClr val="FF0000"/>
                </a:solidFill>
                <a:latin typeface="Cambria" panose="02040503050406030204" pitchFamily="18" charset="0"/>
                <a:ea typeface="Cambria" panose="02040503050406030204" pitchFamily="18" charset="0"/>
              </a:rPr>
              <a:t>Kiwi, che cosa mangia?</a:t>
            </a:r>
          </a:p>
        </p:txBody>
      </p:sp>
      <p:sp>
        <p:nvSpPr>
          <p:cNvPr id="3" name="Segnaposto contenuto 2">
            <a:extLst>
              <a:ext uri="{FF2B5EF4-FFF2-40B4-BE49-F238E27FC236}">
                <a16:creationId xmlns:a16="http://schemas.microsoft.com/office/drawing/2014/main" id="{1248A296-F1AE-4239-8A9F-E2333AD8DA52}"/>
              </a:ext>
            </a:extLst>
          </p:cNvPr>
          <p:cNvSpPr>
            <a:spLocks noGrp="1"/>
          </p:cNvSpPr>
          <p:nvPr>
            <p:ph idx="1"/>
          </p:nvPr>
        </p:nvSpPr>
        <p:spPr/>
        <p:txBody>
          <a:bodyPr/>
          <a:lstStyle/>
          <a:p>
            <a:endParaRPr lang="it-IT" dirty="0"/>
          </a:p>
          <a:p>
            <a:r>
              <a:rPr lang="it-IT" dirty="0"/>
              <a:t>I kiwi si cibano di invertebrati, come di larve, insetti, ragni, vermi, lumache, chiocciole e così via. A volte mangiano anche frutti caduti dagli alberi e piccoli pesci ma il loro cibo preferito sono i </a:t>
            </a:r>
            <a:r>
              <a:rPr lang="it-IT" b="1" dirty="0"/>
              <a:t>lombrichi.</a:t>
            </a:r>
            <a:endParaRPr lang="it-IT" dirty="0"/>
          </a:p>
        </p:txBody>
      </p:sp>
      <p:pic>
        <p:nvPicPr>
          <p:cNvPr id="1026" name="Picture 2" descr="kiwi animale">
            <a:extLst>
              <a:ext uri="{FF2B5EF4-FFF2-40B4-BE49-F238E27FC236}">
                <a16:creationId xmlns:a16="http://schemas.microsoft.com/office/drawing/2014/main" id="{5CB1102A-3968-43C4-B889-167033AC410E}"/>
              </a:ext>
            </a:extLst>
          </p:cNvPr>
          <p:cNvPicPr>
            <a:picLocks noGrp="1" noChangeAspect="1" noChangeArrowheads="1"/>
          </p:cNvPicPr>
          <p:nvPr>
            <p:ph idx="2"/>
          </p:nvPr>
        </p:nvPicPr>
        <p:blipFill>
          <a:blip r:embed="rId2">
            <a:extLst>
              <a:ext uri="{28A0092B-C50C-407E-A947-70E740481C1C}">
                <a14:useLocalDpi xmlns:a14="http://schemas.microsoft.com/office/drawing/2010/main" val="0"/>
              </a:ext>
            </a:extLst>
          </a:blip>
          <a:srcRect/>
          <a:stretch>
            <a:fillRect/>
          </a:stretch>
        </p:blipFill>
        <p:spPr bwMode="auto">
          <a:xfrm>
            <a:off x="6172202" y="2313710"/>
            <a:ext cx="5860594" cy="2925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39266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53A8EF-8AFE-4FD7-9652-CEFF3BA9ADB8}"/>
              </a:ext>
            </a:extLst>
          </p:cNvPr>
          <p:cNvSpPr>
            <a:spLocks noGrp="1"/>
          </p:cNvSpPr>
          <p:nvPr>
            <p:ph type="title"/>
          </p:nvPr>
        </p:nvSpPr>
        <p:spPr/>
        <p:txBody>
          <a:bodyPr>
            <a:normAutofit/>
          </a:bodyPr>
          <a:lstStyle/>
          <a:p>
            <a:pPr algn="ctr"/>
            <a:r>
              <a:rPr lang="it-IT" sz="4000" dirty="0">
                <a:solidFill>
                  <a:srgbClr val="FF0000"/>
                </a:solidFill>
                <a:latin typeface="Cambria" panose="02040503050406030204" pitchFamily="18" charset="0"/>
                <a:ea typeface="Cambria" panose="02040503050406030204" pitchFamily="18" charset="0"/>
              </a:rPr>
              <a:t>I cuccioli del kiwi</a:t>
            </a:r>
          </a:p>
        </p:txBody>
      </p:sp>
      <p:sp>
        <p:nvSpPr>
          <p:cNvPr id="4" name="Segnaposto contenuto 3">
            <a:extLst>
              <a:ext uri="{FF2B5EF4-FFF2-40B4-BE49-F238E27FC236}">
                <a16:creationId xmlns:a16="http://schemas.microsoft.com/office/drawing/2014/main" id="{5EFAA647-E2A1-40A8-B716-674A8C65680D}"/>
              </a:ext>
            </a:extLst>
          </p:cNvPr>
          <p:cNvSpPr>
            <a:spLocks noGrp="1"/>
          </p:cNvSpPr>
          <p:nvPr>
            <p:ph idx="1"/>
          </p:nvPr>
        </p:nvSpPr>
        <p:spPr/>
        <p:txBody>
          <a:bodyPr>
            <a:normAutofit/>
          </a:bodyPr>
          <a:lstStyle/>
          <a:p>
            <a:r>
              <a:rPr lang="it-IT" sz="2400" dirty="0">
                <a:hlinkClick r:id="rId2"/>
              </a:rPr>
              <a:t>https://www.youtube.com/watch?v=vFJ7qtbff3o&amp;feature=youtu.be</a:t>
            </a:r>
            <a:endParaRPr lang="it-IT" sz="2400" dirty="0"/>
          </a:p>
          <a:p>
            <a:endParaRPr lang="it-IT" sz="2400" dirty="0"/>
          </a:p>
        </p:txBody>
      </p:sp>
      <p:pic>
        <p:nvPicPr>
          <p:cNvPr id="1030" name="Picture 6" descr="Kiwi: 20 cose da sapere sull'animale simbolo della Nuova Zelanda ...">
            <a:extLst>
              <a:ext uri="{FF2B5EF4-FFF2-40B4-BE49-F238E27FC236}">
                <a16:creationId xmlns:a16="http://schemas.microsoft.com/office/drawing/2014/main" id="{0B8D5BFB-5792-4350-BB1A-58A961D76843}"/>
              </a:ext>
            </a:extLst>
          </p:cNvPr>
          <p:cNvPicPr>
            <a:picLocks noGrp="1" noChangeAspect="1" noChangeArrowheads="1"/>
          </p:cNvPicPr>
          <p:nvPr>
            <p:ph idx="2"/>
          </p:nvPr>
        </p:nvPicPr>
        <p:blipFill>
          <a:blip r:embed="rId3">
            <a:extLst>
              <a:ext uri="{28A0092B-C50C-407E-A947-70E740481C1C}">
                <a14:useLocalDpi xmlns:a14="http://schemas.microsoft.com/office/drawing/2010/main" val="0"/>
              </a:ext>
            </a:extLst>
          </a:blip>
          <a:srcRect/>
          <a:stretch>
            <a:fillRect/>
          </a:stretch>
        </p:blipFill>
        <p:spPr bwMode="auto">
          <a:xfrm>
            <a:off x="6172202" y="2197605"/>
            <a:ext cx="51816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26701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3224A9-C96F-4AB8-BDE2-9109FB5F85FF}"/>
              </a:ext>
            </a:extLst>
          </p:cNvPr>
          <p:cNvSpPr>
            <a:spLocks noGrp="1"/>
          </p:cNvSpPr>
          <p:nvPr>
            <p:ph type="title"/>
          </p:nvPr>
        </p:nvSpPr>
        <p:spPr>
          <a:xfrm>
            <a:off x="1066803" y="235528"/>
            <a:ext cx="10058400" cy="858982"/>
          </a:xfrm>
        </p:spPr>
        <p:txBody>
          <a:bodyPr>
            <a:normAutofit/>
          </a:bodyPr>
          <a:lstStyle/>
          <a:p>
            <a:pPr algn="ctr"/>
            <a:r>
              <a:rPr lang="it-IT" sz="4000" dirty="0">
                <a:solidFill>
                  <a:srgbClr val="FF0000"/>
                </a:solidFill>
                <a:latin typeface="Cambria" panose="02040503050406030204" pitchFamily="18" charset="0"/>
                <a:ea typeface="Cambria" panose="02040503050406030204" pitchFamily="18" charset="0"/>
              </a:rPr>
              <a:t>Habitat naturale</a:t>
            </a:r>
          </a:p>
        </p:txBody>
      </p:sp>
      <p:sp>
        <p:nvSpPr>
          <p:cNvPr id="3" name="Segnaposto contenuto 2">
            <a:extLst>
              <a:ext uri="{FF2B5EF4-FFF2-40B4-BE49-F238E27FC236}">
                <a16:creationId xmlns:a16="http://schemas.microsoft.com/office/drawing/2014/main" id="{57A4DC27-F05B-447B-A7DF-BABBEA76D0F9}"/>
              </a:ext>
            </a:extLst>
          </p:cNvPr>
          <p:cNvSpPr>
            <a:spLocks noGrp="1"/>
          </p:cNvSpPr>
          <p:nvPr>
            <p:ph idx="1"/>
          </p:nvPr>
        </p:nvSpPr>
        <p:spPr>
          <a:xfrm>
            <a:off x="838200" y="1585970"/>
            <a:ext cx="5604164" cy="4911812"/>
          </a:xfrm>
        </p:spPr>
        <p:txBody>
          <a:bodyPr>
            <a:normAutofit/>
          </a:bodyPr>
          <a:lstStyle/>
          <a:p>
            <a:r>
              <a:rPr lang="it-IT" dirty="0"/>
              <a:t>Il kiwi è uno dei simboli della Nuova Zelanda.</a:t>
            </a:r>
          </a:p>
          <a:p>
            <a:pPr algn="ctr">
              <a:lnSpc>
                <a:spcPct val="80000"/>
              </a:lnSpc>
            </a:pPr>
            <a:r>
              <a:rPr lang="it-IT" dirty="0"/>
              <a:t>I kiwi vivono nella foresta pluviale dove trovano il loro habitat naturale, ma possono adattarsi anche ad altri tipi di habitat con condizioni climatiche diverse. Preferisce aree caratterizzate da terreno morbido in quanto più adatto a scavare la tana dove rifugiarsi e dove più facilmente riesce a trovare da mangiare.</a:t>
            </a:r>
          </a:p>
          <a:p>
            <a:pPr marL="0" lvl="0" indent="0" algn="ctr">
              <a:lnSpc>
                <a:spcPct val="80000"/>
              </a:lnSpc>
              <a:buNone/>
            </a:pPr>
            <a:endParaRPr lang="it-IT" dirty="0"/>
          </a:p>
          <a:p>
            <a:endParaRPr lang="it-IT" dirty="0"/>
          </a:p>
        </p:txBody>
      </p:sp>
      <p:pic>
        <p:nvPicPr>
          <p:cNvPr id="5" name="Segnaposto contenuto 4">
            <a:extLst>
              <a:ext uri="{FF2B5EF4-FFF2-40B4-BE49-F238E27FC236}">
                <a16:creationId xmlns:a16="http://schemas.microsoft.com/office/drawing/2014/main" id="{22DA97F4-20B1-473B-AD03-0208D72D86B8}"/>
              </a:ext>
            </a:extLst>
          </p:cNvPr>
          <p:cNvPicPr>
            <a:picLocks noGrp="1" noChangeAspect="1"/>
          </p:cNvPicPr>
          <p:nvPr>
            <p:ph idx="2"/>
          </p:nvPr>
        </p:nvPicPr>
        <p:blipFill>
          <a:blip r:embed="rId2"/>
          <a:stretch>
            <a:fillRect/>
          </a:stretch>
        </p:blipFill>
        <p:spPr>
          <a:xfrm>
            <a:off x="6754091" y="1585970"/>
            <a:ext cx="5181600" cy="3943956"/>
          </a:xfrm>
          <a:prstGeom prst="rect">
            <a:avLst/>
          </a:prstGeom>
        </p:spPr>
      </p:pic>
    </p:spTree>
    <p:extLst>
      <p:ext uri="{BB962C8B-B14F-4D97-AF65-F5344CB8AC3E}">
        <p14:creationId xmlns:p14="http://schemas.microsoft.com/office/powerpoint/2010/main" val="428093507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D998CE-ED00-45EE-A806-614B830A2B4A}"/>
              </a:ext>
            </a:extLst>
          </p:cNvPr>
          <p:cNvSpPr>
            <a:spLocks noGrp="1"/>
          </p:cNvSpPr>
          <p:nvPr>
            <p:ph type="title"/>
          </p:nvPr>
        </p:nvSpPr>
        <p:spPr/>
        <p:txBody>
          <a:bodyPr>
            <a:normAutofit/>
          </a:bodyPr>
          <a:lstStyle/>
          <a:p>
            <a:pPr algn="ctr"/>
            <a:r>
              <a:rPr lang="it-IT" sz="4000" dirty="0">
                <a:solidFill>
                  <a:srgbClr val="FF0000"/>
                </a:solidFill>
                <a:latin typeface="Cambria" panose="02040503050406030204" pitchFamily="18" charset="0"/>
                <a:ea typeface="Cambria" panose="02040503050406030204" pitchFamily="18" charset="0"/>
              </a:rPr>
              <a:t>Le uova del kiwi</a:t>
            </a:r>
          </a:p>
        </p:txBody>
      </p:sp>
      <p:sp>
        <p:nvSpPr>
          <p:cNvPr id="3" name="Segnaposto contenuto 2">
            <a:extLst>
              <a:ext uri="{FF2B5EF4-FFF2-40B4-BE49-F238E27FC236}">
                <a16:creationId xmlns:a16="http://schemas.microsoft.com/office/drawing/2014/main" id="{2944FC20-AEFA-4F06-A12D-72DD7B16444A}"/>
              </a:ext>
            </a:extLst>
          </p:cNvPr>
          <p:cNvSpPr>
            <a:spLocks noGrp="1"/>
          </p:cNvSpPr>
          <p:nvPr>
            <p:ph idx="1"/>
          </p:nvPr>
        </p:nvSpPr>
        <p:spPr/>
        <p:txBody>
          <a:bodyPr/>
          <a:lstStyle/>
          <a:p>
            <a:pPr fontAlgn="base"/>
            <a:r>
              <a:rPr lang="it-IT" dirty="0"/>
              <a:t>Le uova del kiwi sono grandi quasi come un esemplare adulto ed è il maschio a covarle.</a:t>
            </a:r>
            <a:br>
              <a:rPr lang="it-IT" dirty="0"/>
            </a:br>
            <a:endParaRPr lang="it-IT" dirty="0"/>
          </a:p>
        </p:txBody>
      </p:sp>
      <p:pic>
        <p:nvPicPr>
          <p:cNvPr id="1026" name="Picture 2" descr="kiwi vita notturna">
            <a:extLst>
              <a:ext uri="{FF2B5EF4-FFF2-40B4-BE49-F238E27FC236}">
                <a16:creationId xmlns:a16="http://schemas.microsoft.com/office/drawing/2014/main" id="{96022A88-6AF6-4688-8DFA-6001D10E3164}"/>
              </a:ext>
            </a:extLst>
          </p:cNvPr>
          <p:cNvPicPr>
            <a:picLocks noGrp="1" noChangeAspect="1" noChangeArrowheads="1"/>
          </p:cNvPicPr>
          <p:nvPr>
            <p:ph idx="2"/>
          </p:nvPr>
        </p:nvPicPr>
        <p:blipFill>
          <a:blip r:embed="rId2">
            <a:extLst>
              <a:ext uri="{28A0092B-C50C-407E-A947-70E740481C1C}">
                <a14:useLocalDpi xmlns:a14="http://schemas.microsoft.com/office/drawing/2010/main" val="0"/>
              </a:ext>
            </a:extLst>
          </a:blip>
          <a:stretch>
            <a:fillRect/>
          </a:stretch>
        </p:blipFill>
        <p:spPr bwMode="auto">
          <a:xfrm>
            <a:off x="6324600" y="2448782"/>
            <a:ext cx="4800600" cy="318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75676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D0E15D-2C2D-4D8B-9874-61B231D72DBC}"/>
              </a:ext>
            </a:extLst>
          </p:cNvPr>
          <p:cNvSpPr>
            <a:spLocks noGrp="1"/>
          </p:cNvSpPr>
          <p:nvPr>
            <p:ph type="title"/>
          </p:nvPr>
        </p:nvSpPr>
        <p:spPr/>
        <p:txBody>
          <a:bodyPr>
            <a:normAutofit/>
          </a:bodyPr>
          <a:lstStyle/>
          <a:p>
            <a:pPr algn="ctr"/>
            <a:r>
              <a:rPr lang="it-IT" sz="4000" dirty="0">
                <a:solidFill>
                  <a:srgbClr val="FF0000"/>
                </a:solidFill>
                <a:latin typeface="Cambria" panose="02040503050406030204" pitchFamily="18" charset="0"/>
                <a:ea typeface="Cambria" panose="02040503050406030204" pitchFamily="18" charset="0"/>
              </a:rPr>
              <a:t>I kiwi di notte</a:t>
            </a:r>
          </a:p>
        </p:txBody>
      </p:sp>
      <p:sp>
        <p:nvSpPr>
          <p:cNvPr id="3" name="Segnaposto contenuto 2">
            <a:extLst>
              <a:ext uri="{FF2B5EF4-FFF2-40B4-BE49-F238E27FC236}">
                <a16:creationId xmlns:a16="http://schemas.microsoft.com/office/drawing/2014/main" id="{D9C9782D-8CD4-48AC-BC19-9C25A54D912D}"/>
              </a:ext>
            </a:extLst>
          </p:cNvPr>
          <p:cNvSpPr>
            <a:spLocks noGrp="1"/>
          </p:cNvSpPr>
          <p:nvPr>
            <p:ph idx="1"/>
          </p:nvPr>
        </p:nvSpPr>
        <p:spPr/>
        <p:txBody>
          <a:bodyPr/>
          <a:lstStyle/>
          <a:p>
            <a:r>
              <a:rPr lang="it-IT" dirty="0"/>
              <a:t>I kiwi Si muovono soprattutto di notte(infatti sono animali notturni). I kiwi sono animali territoriali, vivono in coppie a meno che non siano giovani individui o alla ricerca di un compagno.</a:t>
            </a:r>
          </a:p>
          <a:p>
            <a:endParaRPr lang="it-IT" dirty="0"/>
          </a:p>
        </p:txBody>
      </p:sp>
      <p:pic>
        <p:nvPicPr>
          <p:cNvPr id="2052" name="Picture 4" descr="Kiwi: animale simbolo della Nuova Zelanda - Idee Green">
            <a:extLst>
              <a:ext uri="{FF2B5EF4-FFF2-40B4-BE49-F238E27FC236}">
                <a16:creationId xmlns:a16="http://schemas.microsoft.com/office/drawing/2014/main" id="{A263CD25-0A29-4A4C-BE0F-6280FEA35C28}"/>
              </a:ext>
            </a:extLst>
          </p:cNvPr>
          <p:cNvPicPr>
            <a:picLocks noGrp="1" noChangeAspect="1" noChangeArrowheads="1"/>
          </p:cNvPicPr>
          <p:nvPr>
            <p:ph idx="2"/>
          </p:nvPr>
        </p:nvPicPr>
        <p:blipFill>
          <a:blip r:embed="rId2">
            <a:extLst>
              <a:ext uri="{28A0092B-C50C-407E-A947-70E740481C1C}">
                <a14:useLocalDpi xmlns:a14="http://schemas.microsoft.com/office/drawing/2010/main" val="0"/>
              </a:ext>
            </a:extLst>
          </a:blip>
          <a:stretch>
            <a:fillRect/>
          </a:stretch>
        </p:blipFill>
        <p:spPr bwMode="auto">
          <a:xfrm>
            <a:off x="6324600" y="2495422"/>
            <a:ext cx="4800600" cy="309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450883"/>
      </p:ext>
    </p:extLst>
  </p:cSld>
  <p:clrMapOvr>
    <a:masterClrMapping/>
  </p:clrMapOvr>
  <p:transition spd="med">
    <p:fade/>
  </p:transition>
</p:sld>
</file>

<file path=ppt/theme/theme1.xml><?xml version="1.0" encoding="utf-8"?>
<a:theme xmlns:a="http://schemas.openxmlformats.org/drawingml/2006/main" name="Fiori di ciliegio 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TotalTime>
  <Words>286</Words>
  <Application>Microsoft Office PowerPoint</Application>
  <PresentationFormat>Widescreen</PresentationFormat>
  <Paragraphs>19</Paragraphs>
  <Slides>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8</vt:i4>
      </vt:variant>
    </vt:vector>
  </HeadingPairs>
  <TitlesOfParts>
    <vt:vector size="12" baseType="lpstr">
      <vt:lpstr>Algerian</vt:lpstr>
      <vt:lpstr>Arial</vt:lpstr>
      <vt:lpstr>Cambria</vt:lpstr>
      <vt:lpstr>Fiori di ciliegio 16x9</vt:lpstr>
      <vt:lpstr>Il kiwi</vt:lpstr>
      <vt:lpstr> Kiwi, significato del nome </vt:lpstr>
      <vt:lpstr>Il kiwi, l’uccello che non vola</vt:lpstr>
      <vt:lpstr>Kiwi, che cosa mangia?</vt:lpstr>
      <vt:lpstr>I cuccioli del kiwi</vt:lpstr>
      <vt:lpstr>Habitat naturale</vt:lpstr>
      <vt:lpstr>Le uova del kiwi</vt:lpstr>
      <vt:lpstr>I kiwi di notte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kiwi</dc:title>
  <dc:creator>Marco Lapicci</dc:creator>
  <cp:lastModifiedBy>Marco Lapicci</cp:lastModifiedBy>
  <cp:revision>14</cp:revision>
  <dcterms:created xsi:type="dcterms:W3CDTF">2020-04-08T08:20:06Z</dcterms:created>
  <dcterms:modified xsi:type="dcterms:W3CDTF">2020-04-13T14:46:23Z</dcterms:modified>
</cp:coreProperties>
</file>