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8" r:id="rId3"/>
    <p:sldId id="260" r:id="rId4"/>
    <p:sldId id="259" r:id="rId5"/>
    <p:sldId id="270" r:id="rId6"/>
    <p:sldId id="257" r:id="rId7"/>
    <p:sldId id="269" r:id="rId8"/>
    <p:sldId id="258" r:id="rId9"/>
    <p:sldId id="266" r:id="rId10"/>
    <p:sldId id="261" r:id="rId11"/>
    <p:sldId id="262" r:id="rId12"/>
    <p:sldId id="263" r:id="rId13"/>
    <p:sldId id="265" r:id="rId14"/>
    <p:sldId id="267"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1A9569-BBDF-495F-A3D9-E0E8A9457F6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FA25360-DA02-499C-A20F-67649E591DAE}">
      <dgm:prSet/>
      <dgm:spPr/>
      <dgm:t>
        <a:bodyPr/>
        <a:lstStyle/>
        <a:p>
          <a:pPr algn="just"/>
          <a:r>
            <a:rPr lang="it-IT" dirty="0">
              <a:latin typeface="Berlin Sans FB Demi" panose="020E0802020502020306" pitchFamily="34" charset="0"/>
            </a:rPr>
            <a:t>Il Goal 11 dell’ Agenda 2030 punta a creare condizioni di vita sostenibili nelle città e nelle comunità</a:t>
          </a:r>
          <a:r>
            <a:rPr lang="it-IT" dirty="0"/>
            <a:t>. </a:t>
          </a:r>
          <a:endParaRPr lang="en-US" dirty="0"/>
        </a:p>
      </dgm:t>
    </dgm:pt>
    <dgm:pt modelId="{0D8FC9AD-7BBF-4922-9345-2D9C61E4D3DC}" type="parTrans" cxnId="{80899B4C-D4FB-4117-BC79-257AA8824579}">
      <dgm:prSet/>
      <dgm:spPr/>
      <dgm:t>
        <a:bodyPr/>
        <a:lstStyle/>
        <a:p>
          <a:pPr algn="just"/>
          <a:endParaRPr lang="en-US"/>
        </a:p>
      </dgm:t>
    </dgm:pt>
    <dgm:pt modelId="{47978797-60E2-447C-A60E-9734E1460A19}" type="sibTrans" cxnId="{80899B4C-D4FB-4117-BC79-257AA8824579}">
      <dgm:prSet/>
      <dgm:spPr/>
      <dgm:t>
        <a:bodyPr/>
        <a:lstStyle/>
        <a:p>
          <a:pPr algn="just"/>
          <a:endParaRPr lang="en-US"/>
        </a:p>
      </dgm:t>
    </dgm:pt>
    <dgm:pt modelId="{DE543560-594F-4563-B46C-88361357C11D}">
      <dgm:prSet/>
      <dgm:spPr/>
      <dgm:t>
        <a:bodyPr/>
        <a:lstStyle/>
        <a:p>
          <a:pPr algn="just"/>
          <a:r>
            <a:rPr lang="it-IT" dirty="0">
              <a:latin typeface="Berlin Sans FB Demi" panose="020E0802020502020306" pitchFamily="34" charset="0"/>
            </a:rPr>
            <a:t>Si stima che nel 2030 cinque miliardi di persone vivranno in contesti urbani: rendere le città vivibili per tutti, inclusive, sostenibili e sicure è un passo importante per gli obiettivi dell’Agenda 2030.</a:t>
          </a:r>
          <a:endParaRPr lang="en-US" dirty="0">
            <a:latin typeface="Berlin Sans FB Demi" panose="020E0802020502020306" pitchFamily="34" charset="0"/>
          </a:endParaRPr>
        </a:p>
      </dgm:t>
    </dgm:pt>
    <dgm:pt modelId="{CA2B9E1C-76CB-4B01-8094-77694D3AF892}" type="parTrans" cxnId="{84B05B0A-53F1-4EF5-B0C2-F73C523B2C84}">
      <dgm:prSet/>
      <dgm:spPr/>
      <dgm:t>
        <a:bodyPr/>
        <a:lstStyle/>
        <a:p>
          <a:pPr algn="just"/>
          <a:endParaRPr lang="en-US"/>
        </a:p>
      </dgm:t>
    </dgm:pt>
    <dgm:pt modelId="{CB77185A-5FF8-440B-992C-51E5A6FEF2A5}" type="sibTrans" cxnId="{84B05B0A-53F1-4EF5-B0C2-F73C523B2C84}">
      <dgm:prSet/>
      <dgm:spPr/>
      <dgm:t>
        <a:bodyPr/>
        <a:lstStyle/>
        <a:p>
          <a:pPr algn="just"/>
          <a:endParaRPr lang="en-US"/>
        </a:p>
      </dgm:t>
    </dgm:pt>
    <dgm:pt modelId="{ADA89AC2-837A-4ECA-8BAB-FF7BAFFA940C}">
      <dgm:prSet/>
      <dgm:spPr/>
      <dgm:t>
        <a:bodyPr/>
        <a:lstStyle/>
        <a:p>
          <a:pPr algn="just"/>
          <a:r>
            <a:rPr lang="it-IT" dirty="0">
              <a:latin typeface="Berlin Sans FB Demi" panose="020E0802020502020306" pitchFamily="34" charset="0"/>
            </a:rPr>
            <a:t>Anche se pone in evidenza la situazione delle città, questo Goal ha un orizzonte più ampio ed è </a:t>
          </a:r>
          <a:r>
            <a:rPr lang="it-IT" b="1" dirty="0">
              <a:latin typeface="Berlin Sans FB Demi" panose="020E0802020502020306" pitchFamily="34" charset="0"/>
            </a:rPr>
            <a:t>trasversale</a:t>
          </a:r>
          <a:r>
            <a:rPr lang="it-IT" dirty="0">
              <a:latin typeface="Berlin Sans FB Demi" panose="020E0802020502020306" pitchFamily="34" charset="0"/>
            </a:rPr>
            <a:t> ad altri obiettivi. Vuole infatti estendere a tutti l’accesso ai servizi essenziali, a una casa sostenibile e resiliente in un ambiente </a:t>
          </a:r>
          <a:r>
            <a:rPr lang="it-IT" i="1" dirty="0">
              <a:latin typeface="Berlin Sans FB Demi" panose="020E0802020502020306" pitchFamily="34" charset="0"/>
            </a:rPr>
            <a:t>green</a:t>
          </a:r>
          <a:r>
            <a:rPr lang="it-IT" dirty="0">
              <a:latin typeface="Berlin Sans FB Demi" panose="020E0802020502020306" pitchFamily="34" charset="0"/>
            </a:rPr>
            <a:t>, a salvaguardare il patrimonio culturale.</a:t>
          </a:r>
          <a:endParaRPr lang="en-US" dirty="0">
            <a:latin typeface="Berlin Sans FB Demi" panose="020E0802020502020306" pitchFamily="34" charset="0"/>
          </a:endParaRPr>
        </a:p>
      </dgm:t>
    </dgm:pt>
    <dgm:pt modelId="{C9D485D0-06C5-4771-9892-58DC9A1F3F21}" type="parTrans" cxnId="{B4D67826-D706-4720-9D93-8F6DCCB17365}">
      <dgm:prSet/>
      <dgm:spPr/>
      <dgm:t>
        <a:bodyPr/>
        <a:lstStyle/>
        <a:p>
          <a:pPr algn="just"/>
          <a:endParaRPr lang="en-US"/>
        </a:p>
      </dgm:t>
    </dgm:pt>
    <dgm:pt modelId="{A6A513F1-8836-43C6-8759-7389EB6F1D90}" type="sibTrans" cxnId="{B4D67826-D706-4720-9D93-8F6DCCB17365}">
      <dgm:prSet/>
      <dgm:spPr/>
      <dgm:t>
        <a:bodyPr/>
        <a:lstStyle/>
        <a:p>
          <a:pPr algn="just"/>
          <a:endParaRPr lang="en-US"/>
        </a:p>
      </dgm:t>
    </dgm:pt>
    <dgm:pt modelId="{C2294879-046A-4272-A109-43041A2059BA}" type="pres">
      <dgm:prSet presAssocID="{731A9569-BBDF-495F-A3D9-E0E8A9457F61}" presName="vert0" presStyleCnt="0">
        <dgm:presLayoutVars>
          <dgm:dir/>
          <dgm:animOne val="branch"/>
          <dgm:animLvl val="lvl"/>
        </dgm:presLayoutVars>
      </dgm:prSet>
      <dgm:spPr/>
      <dgm:t>
        <a:bodyPr/>
        <a:lstStyle/>
        <a:p>
          <a:endParaRPr lang="it-IT"/>
        </a:p>
      </dgm:t>
    </dgm:pt>
    <dgm:pt modelId="{4034697C-359D-45FE-82D5-BDA01B506B44}" type="pres">
      <dgm:prSet presAssocID="{1FA25360-DA02-499C-A20F-67649E591DAE}" presName="thickLine" presStyleLbl="alignNode1" presStyleIdx="0" presStyleCnt="3"/>
      <dgm:spPr/>
    </dgm:pt>
    <dgm:pt modelId="{DF8C030E-03E9-4A0E-A661-C6BBED8CD813}" type="pres">
      <dgm:prSet presAssocID="{1FA25360-DA02-499C-A20F-67649E591DAE}" presName="horz1" presStyleCnt="0"/>
      <dgm:spPr/>
    </dgm:pt>
    <dgm:pt modelId="{8121581C-07CD-427E-A49A-BB7D2C42EE0D}" type="pres">
      <dgm:prSet presAssocID="{1FA25360-DA02-499C-A20F-67649E591DAE}" presName="tx1" presStyleLbl="revTx" presStyleIdx="0" presStyleCnt="3"/>
      <dgm:spPr/>
      <dgm:t>
        <a:bodyPr/>
        <a:lstStyle/>
        <a:p>
          <a:endParaRPr lang="it-IT"/>
        </a:p>
      </dgm:t>
    </dgm:pt>
    <dgm:pt modelId="{C8A252B8-EFEF-402E-BA90-4B847C35043C}" type="pres">
      <dgm:prSet presAssocID="{1FA25360-DA02-499C-A20F-67649E591DAE}" presName="vert1" presStyleCnt="0"/>
      <dgm:spPr/>
    </dgm:pt>
    <dgm:pt modelId="{D1E63D26-2315-4619-961B-BDD2F9A957A8}" type="pres">
      <dgm:prSet presAssocID="{DE543560-594F-4563-B46C-88361357C11D}" presName="thickLine" presStyleLbl="alignNode1" presStyleIdx="1" presStyleCnt="3"/>
      <dgm:spPr/>
    </dgm:pt>
    <dgm:pt modelId="{9E30C600-F9F6-4D74-B1FC-C952B1B808CB}" type="pres">
      <dgm:prSet presAssocID="{DE543560-594F-4563-B46C-88361357C11D}" presName="horz1" presStyleCnt="0"/>
      <dgm:spPr/>
    </dgm:pt>
    <dgm:pt modelId="{8FD1416A-52B3-4732-B4FA-D566008360B6}" type="pres">
      <dgm:prSet presAssocID="{DE543560-594F-4563-B46C-88361357C11D}" presName="tx1" presStyleLbl="revTx" presStyleIdx="1" presStyleCnt="3"/>
      <dgm:spPr/>
      <dgm:t>
        <a:bodyPr/>
        <a:lstStyle/>
        <a:p>
          <a:endParaRPr lang="it-IT"/>
        </a:p>
      </dgm:t>
    </dgm:pt>
    <dgm:pt modelId="{2683F1B3-5B3E-466D-A214-8535906711F8}" type="pres">
      <dgm:prSet presAssocID="{DE543560-594F-4563-B46C-88361357C11D}" presName="vert1" presStyleCnt="0"/>
      <dgm:spPr/>
    </dgm:pt>
    <dgm:pt modelId="{A8ECE376-F8F7-48CB-AA57-5CEF137D3AEF}" type="pres">
      <dgm:prSet presAssocID="{ADA89AC2-837A-4ECA-8BAB-FF7BAFFA940C}" presName="thickLine" presStyleLbl="alignNode1" presStyleIdx="2" presStyleCnt="3"/>
      <dgm:spPr/>
    </dgm:pt>
    <dgm:pt modelId="{60D321EB-10FB-438E-A875-C0F3B2575192}" type="pres">
      <dgm:prSet presAssocID="{ADA89AC2-837A-4ECA-8BAB-FF7BAFFA940C}" presName="horz1" presStyleCnt="0"/>
      <dgm:spPr/>
    </dgm:pt>
    <dgm:pt modelId="{45FF4F0F-99CD-4B05-82FB-066DDFC4D159}" type="pres">
      <dgm:prSet presAssocID="{ADA89AC2-837A-4ECA-8BAB-FF7BAFFA940C}" presName="tx1" presStyleLbl="revTx" presStyleIdx="2" presStyleCnt="3"/>
      <dgm:spPr/>
      <dgm:t>
        <a:bodyPr/>
        <a:lstStyle/>
        <a:p>
          <a:endParaRPr lang="it-IT"/>
        </a:p>
      </dgm:t>
    </dgm:pt>
    <dgm:pt modelId="{8DF0B4ED-EF05-4206-B30C-0E78B17F2A38}" type="pres">
      <dgm:prSet presAssocID="{ADA89AC2-837A-4ECA-8BAB-FF7BAFFA940C}" presName="vert1" presStyleCnt="0"/>
      <dgm:spPr/>
    </dgm:pt>
  </dgm:ptLst>
  <dgm:cxnLst>
    <dgm:cxn modelId="{3EA50075-B632-49AB-84ED-463F7B11BD82}" type="presOf" srcId="{1FA25360-DA02-499C-A20F-67649E591DAE}" destId="{8121581C-07CD-427E-A49A-BB7D2C42EE0D}" srcOrd="0" destOrd="0" presId="urn:microsoft.com/office/officeart/2008/layout/LinedList"/>
    <dgm:cxn modelId="{9D4C6CE8-DCA1-43F9-8CCF-9C7E81D3E8BB}" type="presOf" srcId="{731A9569-BBDF-495F-A3D9-E0E8A9457F61}" destId="{C2294879-046A-4272-A109-43041A2059BA}" srcOrd="0" destOrd="0" presId="urn:microsoft.com/office/officeart/2008/layout/LinedList"/>
    <dgm:cxn modelId="{143DCED4-C3C5-47BD-B7B4-3E8CD188296E}" type="presOf" srcId="{ADA89AC2-837A-4ECA-8BAB-FF7BAFFA940C}" destId="{45FF4F0F-99CD-4B05-82FB-066DDFC4D159}" srcOrd="0" destOrd="0" presId="urn:microsoft.com/office/officeart/2008/layout/LinedList"/>
    <dgm:cxn modelId="{B4D67826-D706-4720-9D93-8F6DCCB17365}" srcId="{731A9569-BBDF-495F-A3D9-E0E8A9457F61}" destId="{ADA89AC2-837A-4ECA-8BAB-FF7BAFFA940C}" srcOrd="2" destOrd="0" parTransId="{C9D485D0-06C5-4771-9892-58DC9A1F3F21}" sibTransId="{A6A513F1-8836-43C6-8759-7389EB6F1D90}"/>
    <dgm:cxn modelId="{80899B4C-D4FB-4117-BC79-257AA8824579}" srcId="{731A9569-BBDF-495F-A3D9-E0E8A9457F61}" destId="{1FA25360-DA02-499C-A20F-67649E591DAE}" srcOrd="0" destOrd="0" parTransId="{0D8FC9AD-7BBF-4922-9345-2D9C61E4D3DC}" sibTransId="{47978797-60E2-447C-A60E-9734E1460A19}"/>
    <dgm:cxn modelId="{2216B832-B92F-4036-B5CB-B762D570F715}" type="presOf" srcId="{DE543560-594F-4563-B46C-88361357C11D}" destId="{8FD1416A-52B3-4732-B4FA-D566008360B6}" srcOrd="0" destOrd="0" presId="urn:microsoft.com/office/officeart/2008/layout/LinedList"/>
    <dgm:cxn modelId="{84B05B0A-53F1-4EF5-B0C2-F73C523B2C84}" srcId="{731A9569-BBDF-495F-A3D9-E0E8A9457F61}" destId="{DE543560-594F-4563-B46C-88361357C11D}" srcOrd="1" destOrd="0" parTransId="{CA2B9E1C-76CB-4B01-8094-77694D3AF892}" sibTransId="{CB77185A-5FF8-440B-992C-51E5A6FEF2A5}"/>
    <dgm:cxn modelId="{A57CD87D-0056-4E6C-81AD-1DF97B3434AD}" type="presParOf" srcId="{C2294879-046A-4272-A109-43041A2059BA}" destId="{4034697C-359D-45FE-82D5-BDA01B506B44}" srcOrd="0" destOrd="0" presId="urn:microsoft.com/office/officeart/2008/layout/LinedList"/>
    <dgm:cxn modelId="{BA401D53-13E8-412D-9F51-0D4EDB66C130}" type="presParOf" srcId="{C2294879-046A-4272-A109-43041A2059BA}" destId="{DF8C030E-03E9-4A0E-A661-C6BBED8CD813}" srcOrd="1" destOrd="0" presId="urn:microsoft.com/office/officeart/2008/layout/LinedList"/>
    <dgm:cxn modelId="{5E906067-2AFA-463E-998F-DE2E534C5520}" type="presParOf" srcId="{DF8C030E-03E9-4A0E-A661-C6BBED8CD813}" destId="{8121581C-07CD-427E-A49A-BB7D2C42EE0D}" srcOrd="0" destOrd="0" presId="urn:microsoft.com/office/officeart/2008/layout/LinedList"/>
    <dgm:cxn modelId="{CF6BC599-41A3-483E-966E-C2E0E1AD5102}" type="presParOf" srcId="{DF8C030E-03E9-4A0E-A661-C6BBED8CD813}" destId="{C8A252B8-EFEF-402E-BA90-4B847C35043C}" srcOrd="1" destOrd="0" presId="urn:microsoft.com/office/officeart/2008/layout/LinedList"/>
    <dgm:cxn modelId="{4F39661F-9BD1-4DB9-9466-3946B5E1956B}" type="presParOf" srcId="{C2294879-046A-4272-A109-43041A2059BA}" destId="{D1E63D26-2315-4619-961B-BDD2F9A957A8}" srcOrd="2" destOrd="0" presId="urn:microsoft.com/office/officeart/2008/layout/LinedList"/>
    <dgm:cxn modelId="{3450D0B0-48F1-4E0B-9111-AC17A23D65F3}" type="presParOf" srcId="{C2294879-046A-4272-A109-43041A2059BA}" destId="{9E30C600-F9F6-4D74-B1FC-C952B1B808CB}" srcOrd="3" destOrd="0" presId="urn:microsoft.com/office/officeart/2008/layout/LinedList"/>
    <dgm:cxn modelId="{0C50C096-FCC9-427E-B1D2-8840958777D6}" type="presParOf" srcId="{9E30C600-F9F6-4D74-B1FC-C952B1B808CB}" destId="{8FD1416A-52B3-4732-B4FA-D566008360B6}" srcOrd="0" destOrd="0" presId="urn:microsoft.com/office/officeart/2008/layout/LinedList"/>
    <dgm:cxn modelId="{5E77A707-A490-4B43-9F36-E551A7B2CEBA}" type="presParOf" srcId="{9E30C600-F9F6-4D74-B1FC-C952B1B808CB}" destId="{2683F1B3-5B3E-466D-A214-8535906711F8}" srcOrd="1" destOrd="0" presId="urn:microsoft.com/office/officeart/2008/layout/LinedList"/>
    <dgm:cxn modelId="{BDB53789-1A2A-4A17-9A4A-B567B196682C}" type="presParOf" srcId="{C2294879-046A-4272-A109-43041A2059BA}" destId="{A8ECE376-F8F7-48CB-AA57-5CEF137D3AEF}" srcOrd="4" destOrd="0" presId="urn:microsoft.com/office/officeart/2008/layout/LinedList"/>
    <dgm:cxn modelId="{3E0D522A-D795-47A4-8A2F-6B4558FE7BE2}" type="presParOf" srcId="{C2294879-046A-4272-A109-43041A2059BA}" destId="{60D321EB-10FB-438E-A875-C0F3B2575192}" srcOrd="5" destOrd="0" presId="urn:microsoft.com/office/officeart/2008/layout/LinedList"/>
    <dgm:cxn modelId="{6645C614-F27F-4656-8CB4-649A333C6FA6}" type="presParOf" srcId="{60D321EB-10FB-438E-A875-C0F3B2575192}" destId="{45FF4F0F-99CD-4B05-82FB-066DDFC4D159}" srcOrd="0" destOrd="0" presId="urn:microsoft.com/office/officeart/2008/layout/LinedList"/>
    <dgm:cxn modelId="{E68E7DE1-632E-447F-A43E-3B5F42666F0E}" type="presParOf" srcId="{60D321EB-10FB-438E-A875-C0F3B2575192}" destId="{8DF0B4ED-EF05-4206-B30C-0E78B17F2A3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5/28/2020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5017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7879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t>5/28/2020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59920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t>5/28/2020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27501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t>5/28/2020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65652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76525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80606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112275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5/28/2020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7342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1794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t>5/28/2020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462711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720104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5800" y="3132666"/>
            <a:ext cx="5311775" cy="308601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3132666"/>
            <a:ext cx="5334000" cy="308601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7236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01658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49797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8108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smtClean="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00284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5/28/2020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953916791"/>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976030" y="634621"/>
            <a:ext cx="6590448" cy="4004159"/>
          </a:xfrm>
        </p:spPr>
        <p:txBody>
          <a:bodyPr anchor="ctr">
            <a:normAutofit fontScale="90000"/>
          </a:bodyPr>
          <a:lstStyle/>
          <a:p>
            <a:pPr algn="ctr"/>
            <a:r>
              <a:rPr lang="it-IT" sz="5000" dirty="0">
                <a:latin typeface="Berlin Sans FB Demi" panose="020E0802020502020306" pitchFamily="34" charset="0"/>
              </a:rPr>
              <a:t>Goal 11: </a:t>
            </a:r>
            <a:br>
              <a:rPr lang="it-IT" sz="5000" dirty="0">
                <a:latin typeface="Berlin Sans FB Demi" panose="020E0802020502020306" pitchFamily="34" charset="0"/>
              </a:rPr>
            </a:br>
            <a:r>
              <a:rPr lang="it-IT" sz="5000" dirty="0">
                <a:latin typeface="Berlin Sans FB Demi" panose="020E0802020502020306" pitchFamily="34" charset="0"/>
              </a:rPr>
              <a:t>Rendere le città e gli insediamenti umani inclusivi, sicuri, duraturi e sostenibili</a:t>
            </a:r>
            <a:endParaRPr lang="it-IT" sz="5000" dirty="0">
              <a:latin typeface="Bauhaus 93" panose="04030905020B02020C02" pitchFamily="82" charset="0"/>
            </a:endParaRPr>
          </a:p>
        </p:txBody>
      </p:sp>
      <p:sp>
        <p:nvSpPr>
          <p:cNvPr id="3" name="Sottotitolo 2"/>
          <p:cNvSpPr>
            <a:spLocks noGrp="1"/>
          </p:cNvSpPr>
          <p:nvPr>
            <p:ph type="subTitle" idx="1"/>
          </p:nvPr>
        </p:nvSpPr>
        <p:spPr>
          <a:xfrm>
            <a:off x="7537706" y="4375150"/>
            <a:ext cx="3257671" cy="1814110"/>
          </a:xfrm>
        </p:spPr>
        <p:txBody>
          <a:bodyPr anchor="ctr">
            <a:normAutofit/>
          </a:bodyPr>
          <a:lstStyle/>
          <a:p>
            <a:pPr algn="r"/>
            <a:r>
              <a:rPr lang="it-IT" sz="2400" b="1" dirty="0">
                <a:latin typeface="Berlin Sans FB Demi" panose="020E0802020502020306" pitchFamily="34" charset="0"/>
              </a:rPr>
              <a:t>Ricerca di </a:t>
            </a:r>
            <a:r>
              <a:rPr lang="it-IT" sz="2400" b="1" dirty="0" smtClean="0">
                <a:latin typeface="Berlin Sans FB Demi" panose="020E0802020502020306" pitchFamily="34" charset="0"/>
              </a:rPr>
              <a:t>A M IF</a:t>
            </a:r>
            <a:endParaRPr lang="it-IT" sz="2400" b="1" dirty="0">
              <a:latin typeface="Berlin Sans FB Demi" panose="020E0802020502020306" pitchFamily="34" charset="0"/>
            </a:endParaRPr>
          </a:p>
        </p:txBody>
      </p:sp>
      <p:pic>
        <p:nvPicPr>
          <p:cNvPr id="4" name="Immagine 3">
            <a:extLst>
              <a:ext uri="{FF2B5EF4-FFF2-40B4-BE49-F238E27FC236}">
                <a16:creationId xmlns:a16="http://schemas.microsoft.com/office/drawing/2014/main" xmlns="" id="{76616396-64D0-4D53-9A39-27D5C04A059F}"/>
              </a:ext>
            </a:extLst>
          </p:cNvPr>
          <p:cNvPicPr>
            <a:picLocks noChangeAspect="1"/>
          </p:cNvPicPr>
          <p:nvPr/>
        </p:nvPicPr>
        <p:blipFill>
          <a:blip r:embed="rId2"/>
          <a:stretch>
            <a:fillRect/>
          </a:stretch>
        </p:blipFill>
        <p:spPr>
          <a:xfrm>
            <a:off x="395923" y="1179090"/>
            <a:ext cx="4320958" cy="4320958"/>
          </a:xfrm>
          <a:prstGeom prst="rect">
            <a:avLst/>
          </a:prstGeom>
        </p:spPr>
      </p:pic>
    </p:spTree>
    <p:extLst>
      <p:ext uri="{BB962C8B-B14F-4D97-AF65-F5344CB8AC3E}">
        <p14:creationId xmlns:p14="http://schemas.microsoft.com/office/powerpoint/2010/main" val="16175621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4" name="CasellaDiTesto 3">
            <a:extLst>
              <a:ext uri="{FF2B5EF4-FFF2-40B4-BE49-F238E27FC236}">
                <a16:creationId xmlns:a16="http://schemas.microsoft.com/office/drawing/2014/main" xmlns="" id="{BE86979B-1939-4A69-B216-28512A48844D}"/>
              </a:ext>
            </a:extLst>
          </p:cNvPr>
          <p:cNvSpPr txBox="1"/>
          <p:nvPr/>
        </p:nvSpPr>
        <p:spPr>
          <a:xfrm>
            <a:off x="2186153" y="764373"/>
            <a:ext cx="9320048" cy="1293028"/>
          </a:xfrm>
          <a:prstGeom prst="rect">
            <a:avLst/>
          </a:prstGeom>
        </p:spPr>
        <p:txBody>
          <a:bodyPr vert="horz" lIns="91440" tIns="45720" rIns="91440" bIns="45720" rtlCol="0" anchor="ctr">
            <a:normAutofit/>
          </a:bodyPr>
          <a:lstStyle/>
          <a:p>
            <a:pPr algn="r" defTabSz="914400">
              <a:lnSpc>
                <a:spcPct val="90000"/>
              </a:lnSpc>
              <a:spcBef>
                <a:spcPct val="0"/>
              </a:spcBef>
              <a:spcAft>
                <a:spcPts val="600"/>
              </a:spcAft>
            </a:pPr>
            <a:r>
              <a:rPr lang="en-US" sz="4000" cap="all" dirty="0">
                <a:solidFill>
                  <a:schemeClr val="bg1"/>
                </a:solidFill>
                <a:latin typeface="Berlin Sans FB Demi" panose="020E0802020502020306" pitchFamily="34" charset="0"/>
                <a:ea typeface="+mj-ea"/>
                <a:cs typeface="+mj-cs"/>
              </a:rPr>
              <a:t>LE </a:t>
            </a:r>
            <a:r>
              <a:rPr lang="en-US" sz="4000" cap="all" dirty="0" err="1">
                <a:solidFill>
                  <a:schemeClr val="bg1"/>
                </a:solidFill>
                <a:latin typeface="Berlin Sans FB Demi" panose="020E0802020502020306" pitchFamily="34" charset="0"/>
                <a:ea typeface="+mj-ea"/>
                <a:cs typeface="+mj-cs"/>
              </a:rPr>
              <a:t>migrazioni</a:t>
            </a:r>
            <a:r>
              <a:rPr lang="en-US" sz="4000" cap="all" dirty="0">
                <a:solidFill>
                  <a:schemeClr val="bg1"/>
                </a:solidFill>
                <a:latin typeface="Berlin Sans FB Demi" panose="020E0802020502020306" pitchFamily="34" charset="0"/>
                <a:ea typeface="+mj-ea"/>
                <a:cs typeface="+mj-cs"/>
              </a:rPr>
              <a:t> </a:t>
            </a:r>
            <a:r>
              <a:rPr lang="en-US" sz="4000" cap="all" dirty="0" err="1">
                <a:solidFill>
                  <a:schemeClr val="bg1"/>
                </a:solidFill>
                <a:latin typeface="Berlin Sans FB Demi" panose="020E0802020502020306" pitchFamily="34" charset="0"/>
                <a:ea typeface="+mj-ea"/>
                <a:cs typeface="+mj-cs"/>
              </a:rPr>
              <a:t>nelle</a:t>
            </a:r>
            <a:r>
              <a:rPr lang="en-US" sz="4000" cap="all" dirty="0">
                <a:solidFill>
                  <a:schemeClr val="bg1"/>
                </a:solidFill>
                <a:latin typeface="Berlin Sans FB Demi" panose="020E0802020502020306" pitchFamily="34" charset="0"/>
                <a:ea typeface="+mj-ea"/>
                <a:cs typeface="+mj-cs"/>
              </a:rPr>
              <a:t> </a:t>
            </a:r>
            <a:r>
              <a:rPr lang="en-US" sz="4000" cap="all" dirty="0" err="1">
                <a:solidFill>
                  <a:schemeClr val="bg1"/>
                </a:solidFill>
                <a:latin typeface="Berlin Sans FB Demi" panose="020E0802020502020306" pitchFamily="34" charset="0"/>
                <a:ea typeface="+mj-ea"/>
                <a:cs typeface="+mj-cs"/>
              </a:rPr>
              <a:t>città</a:t>
            </a:r>
            <a:r>
              <a:rPr lang="en-US" sz="4000" cap="all" dirty="0">
                <a:solidFill>
                  <a:schemeClr val="bg1"/>
                </a:solidFill>
                <a:latin typeface="Berlin Sans FB Demi" panose="020E0802020502020306" pitchFamily="34" charset="0"/>
                <a:ea typeface="+mj-ea"/>
                <a:cs typeface="+mj-cs"/>
              </a:rPr>
              <a:t> (1/2)</a:t>
            </a:r>
          </a:p>
        </p:txBody>
      </p:sp>
      <p:sp>
        <p:nvSpPr>
          <p:cNvPr id="3" name="Segnaposto contenuto 2">
            <a:extLst>
              <a:ext uri="{FF2B5EF4-FFF2-40B4-BE49-F238E27FC236}">
                <a16:creationId xmlns:a16="http://schemas.microsoft.com/office/drawing/2014/main" xmlns="" id="{E1658B0A-B451-4E53-A6DE-CA98DCBF5922}"/>
              </a:ext>
            </a:extLst>
          </p:cNvPr>
          <p:cNvSpPr>
            <a:spLocks noGrp="1"/>
          </p:cNvSpPr>
          <p:nvPr>
            <p:ph idx="1"/>
          </p:nvPr>
        </p:nvSpPr>
        <p:spPr>
          <a:xfrm>
            <a:off x="685800" y="2743200"/>
            <a:ext cx="10820400" cy="3475485"/>
          </a:xfrm>
        </p:spPr>
        <p:txBody>
          <a:bodyPr vert="horz" lIns="91440" tIns="45720" rIns="91440" bIns="45720" rtlCol="0">
            <a:normAutofit fontScale="85000" lnSpcReduction="20000"/>
          </a:bodyPr>
          <a:lstStyle/>
          <a:p>
            <a:pPr marL="0" lvl="0" indent="0" algn="just">
              <a:buNone/>
            </a:pPr>
            <a:r>
              <a:rPr lang="it-IT" dirty="0">
                <a:latin typeface="Berlin Sans FB Demi" panose="020E0802020502020306" pitchFamily="34" charset="0"/>
              </a:rPr>
              <a:t>Che cosa spinge le masse rurali a spostarsi? “L’elettricità, la possibilità di bersi una birra fresca o di guardare la televisione”. </a:t>
            </a:r>
          </a:p>
          <a:p>
            <a:pPr marL="0" lvl="0" indent="0" algn="just">
              <a:buNone/>
            </a:pPr>
            <a:r>
              <a:rPr lang="it-IT" dirty="0">
                <a:latin typeface="Berlin Sans FB Demi" panose="020E0802020502020306" pitchFamily="34" charset="0"/>
              </a:rPr>
              <a:t>In realtà, ci sono anche ragioni sociali più profonde:</a:t>
            </a:r>
          </a:p>
          <a:p>
            <a:pPr lvl="0" algn="just"/>
            <a:r>
              <a:rPr lang="it-IT" dirty="0">
                <a:latin typeface="Berlin Sans FB Demi" panose="020E0802020502020306" pitchFamily="34" charset="0"/>
              </a:rPr>
              <a:t>la crescita della popolazione che non può vivere tutta sull’agricoltura</a:t>
            </a:r>
          </a:p>
          <a:p>
            <a:pPr lvl="0" algn="just"/>
            <a:r>
              <a:rPr lang="it-IT" dirty="0">
                <a:latin typeface="Berlin Sans FB Demi" panose="020E0802020502020306" pitchFamily="34" charset="0"/>
              </a:rPr>
              <a:t>la mancanza di adeguati presidi sanitari, nei villaggi africani come in quelli dell’Asia o dell’America latina.</a:t>
            </a:r>
          </a:p>
          <a:p>
            <a:pPr marL="0" lvl="0" indent="0" algn="just">
              <a:buNone/>
            </a:pPr>
            <a:r>
              <a:rPr lang="it-IT" dirty="0">
                <a:latin typeface="Berlin Sans FB Demi" panose="020E0802020502020306" pitchFamily="34" charset="0"/>
              </a:rPr>
              <a:t>Da qui l’importanza degli interventi per migliorare la qualità della vita nelle zone rurali, ma senza dubbio le città sono ormai considerate lo stile di vita del futuro. Un’economista ha definito le città “la nostra più grande invenzione, che ci rende più ricchi, più intelligenti, più sani e più felici.</a:t>
            </a:r>
          </a:p>
          <a:p>
            <a:pPr marL="0" lvl="0" indent="0" algn="just">
              <a:buNone/>
            </a:pPr>
            <a:r>
              <a:rPr lang="it-IT" dirty="0">
                <a:latin typeface="Berlin Sans FB Demi" panose="020E0802020502020306" pitchFamily="34" charset="0"/>
              </a:rPr>
              <a:t>C’è però un problema, che sta venendo alla luce in questa crisi da Coronavirus e che del resto era stato anticipato in tanti libri di fantascienza: le città sono meccanismi delicati, dove la qualità del vivere dipende dal perfetto funzionamento di un sistema che deve garantire approvvigionamenti, energia, sicurezza e lavoro per pagare il tutto.</a:t>
            </a:r>
          </a:p>
        </p:txBody>
      </p:sp>
    </p:spTree>
    <p:extLst>
      <p:ext uri="{BB962C8B-B14F-4D97-AF65-F5344CB8AC3E}">
        <p14:creationId xmlns:p14="http://schemas.microsoft.com/office/powerpoint/2010/main" val="15104491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4" name="CasellaDiTesto 3">
            <a:extLst>
              <a:ext uri="{FF2B5EF4-FFF2-40B4-BE49-F238E27FC236}">
                <a16:creationId xmlns:a16="http://schemas.microsoft.com/office/drawing/2014/main" xmlns="" id="{43236A23-0B72-49EE-99B9-2B4C8A5FA1C0}"/>
              </a:ext>
            </a:extLst>
          </p:cNvPr>
          <p:cNvSpPr txBox="1"/>
          <p:nvPr/>
        </p:nvSpPr>
        <p:spPr>
          <a:xfrm>
            <a:off x="2186153" y="764373"/>
            <a:ext cx="9320048" cy="1293028"/>
          </a:xfrm>
          <a:prstGeom prst="rect">
            <a:avLst/>
          </a:prstGeom>
        </p:spPr>
        <p:txBody>
          <a:bodyPr vert="horz" lIns="91440" tIns="45720" rIns="91440" bIns="45720" rtlCol="0" anchor="ctr">
            <a:normAutofit/>
          </a:bodyPr>
          <a:lstStyle/>
          <a:p>
            <a:pPr algn="r" defTabSz="914400">
              <a:lnSpc>
                <a:spcPct val="90000"/>
              </a:lnSpc>
              <a:spcBef>
                <a:spcPct val="0"/>
              </a:spcBef>
              <a:spcAft>
                <a:spcPts val="600"/>
              </a:spcAft>
            </a:pPr>
            <a:r>
              <a:rPr lang="en-US" sz="4000" cap="all" dirty="0">
                <a:solidFill>
                  <a:schemeClr val="bg1"/>
                </a:solidFill>
                <a:latin typeface="Berlin Sans FB Demi" panose="020E0802020502020306" pitchFamily="34" charset="0"/>
                <a:ea typeface="+mj-ea"/>
                <a:cs typeface="+mj-cs"/>
              </a:rPr>
              <a:t>LE </a:t>
            </a:r>
            <a:r>
              <a:rPr lang="en-US" sz="4000" cap="all" dirty="0" err="1">
                <a:solidFill>
                  <a:schemeClr val="bg1"/>
                </a:solidFill>
                <a:latin typeface="Berlin Sans FB Demi" panose="020E0802020502020306" pitchFamily="34" charset="0"/>
                <a:ea typeface="+mj-ea"/>
                <a:cs typeface="+mj-cs"/>
              </a:rPr>
              <a:t>migrazioni</a:t>
            </a:r>
            <a:r>
              <a:rPr lang="en-US" sz="4000" cap="all" dirty="0">
                <a:solidFill>
                  <a:schemeClr val="bg1"/>
                </a:solidFill>
                <a:latin typeface="Berlin Sans FB Demi" panose="020E0802020502020306" pitchFamily="34" charset="0"/>
                <a:ea typeface="+mj-ea"/>
                <a:cs typeface="+mj-cs"/>
              </a:rPr>
              <a:t> </a:t>
            </a:r>
            <a:r>
              <a:rPr lang="en-US" sz="4000" cap="all" dirty="0" err="1">
                <a:solidFill>
                  <a:schemeClr val="bg1"/>
                </a:solidFill>
                <a:latin typeface="Berlin Sans FB Demi" panose="020E0802020502020306" pitchFamily="34" charset="0"/>
                <a:ea typeface="+mj-ea"/>
                <a:cs typeface="+mj-cs"/>
              </a:rPr>
              <a:t>nelle</a:t>
            </a:r>
            <a:r>
              <a:rPr lang="en-US" sz="4000" cap="all" dirty="0">
                <a:solidFill>
                  <a:schemeClr val="bg1"/>
                </a:solidFill>
                <a:latin typeface="Berlin Sans FB Demi" panose="020E0802020502020306" pitchFamily="34" charset="0"/>
                <a:ea typeface="+mj-ea"/>
                <a:cs typeface="+mj-cs"/>
              </a:rPr>
              <a:t> </a:t>
            </a:r>
            <a:r>
              <a:rPr lang="en-US" sz="4000" cap="all" dirty="0" err="1">
                <a:solidFill>
                  <a:schemeClr val="bg1"/>
                </a:solidFill>
                <a:latin typeface="Berlin Sans FB Demi" panose="020E0802020502020306" pitchFamily="34" charset="0"/>
                <a:ea typeface="+mj-ea"/>
                <a:cs typeface="+mj-cs"/>
              </a:rPr>
              <a:t>città</a:t>
            </a:r>
            <a:r>
              <a:rPr lang="en-US" sz="4000" cap="all" dirty="0">
                <a:solidFill>
                  <a:schemeClr val="bg1"/>
                </a:solidFill>
                <a:latin typeface="Berlin Sans FB Demi" panose="020E0802020502020306" pitchFamily="34" charset="0"/>
                <a:ea typeface="+mj-ea"/>
                <a:cs typeface="+mj-cs"/>
              </a:rPr>
              <a:t> (2/2)</a:t>
            </a:r>
          </a:p>
        </p:txBody>
      </p:sp>
      <p:sp>
        <p:nvSpPr>
          <p:cNvPr id="3" name="Segnaposto contenuto 2">
            <a:extLst>
              <a:ext uri="{FF2B5EF4-FFF2-40B4-BE49-F238E27FC236}">
                <a16:creationId xmlns:a16="http://schemas.microsoft.com/office/drawing/2014/main" xmlns="" id="{11D3CCE0-E45C-4761-8483-4F9D8DA18D90}"/>
              </a:ext>
            </a:extLst>
          </p:cNvPr>
          <p:cNvSpPr>
            <a:spLocks noGrp="1"/>
          </p:cNvSpPr>
          <p:nvPr>
            <p:ph idx="1"/>
          </p:nvPr>
        </p:nvSpPr>
        <p:spPr>
          <a:xfrm>
            <a:off x="685800" y="2743200"/>
            <a:ext cx="10820400" cy="3475485"/>
          </a:xfrm>
        </p:spPr>
        <p:txBody>
          <a:bodyPr vert="horz" lIns="91440" tIns="45720" rIns="91440" bIns="45720" rtlCol="0">
            <a:normAutofit/>
          </a:bodyPr>
          <a:lstStyle/>
          <a:p>
            <a:pPr algn="just"/>
            <a:r>
              <a:rPr lang="en-US" sz="2000" dirty="0">
                <a:latin typeface="Berlin Sans FB Demi" panose="020E0802020502020306" pitchFamily="34" charset="0"/>
              </a:rPr>
              <a:t>Ci </a:t>
            </a:r>
            <a:r>
              <a:rPr lang="en-US" sz="2000" dirty="0" err="1">
                <a:latin typeface="Berlin Sans FB Demi" panose="020E0802020502020306" pitchFamily="34" charset="0"/>
              </a:rPr>
              <a:t>sono</a:t>
            </a:r>
            <a:r>
              <a:rPr lang="en-US" sz="2000" dirty="0">
                <a:latin typeface="Berlin Sans FB Demi" panose="020E0802020502020306" pitchFamily="34" charset="0"/>
              </a:rPr>
              <a:t> </a:t>
            </a:r>
            <a:r>
              <a:rPr lang="en-US" sz="2000" dirty="0" err="1">
                <a:latin typeface="Berlin Sans FB Demi" panose="020E0802020502020306" pitchFamily="34" charset="0"/>
              </a:rPr>
              <a:t>centinaia</a:t>
            </a:r>
            <a:r>
              <a:rPr lang="en-US" sz="2000" dirty="0">
                <a:latin typeface="Berlin Sans FB Demi" panose="020E0802020502020306" pitchFamily="34" charset="0"/>
              </a:rPr>
              <a:t> di </a:t>
            </a:r>
            <a:r>
              <a:rPr lang="en-US" sz="2000" dirty="0" err="1">
                <a:latin typeface="Berlin Sans FB Demi" panose="020E0802020502020306" pitchFamily="34" charset="0"/>
              </a:rPr>
              <a:t>migliaia</a:t>
            </a:r>
            <a:r>
              <a:rPr lang="en-US" sz="2000" dirty="0">
                <a:latin typeface="Berlin Sans FB Demi" panose="020E0802020502020306" pitchFamily="34" charset="0"/>
              </a:rPr>
              <a:t> di </a:t>
            </a:r>
            <a:r>
              <a:rPr lang="en-US" sz="2000" dirty="0" err="1">
                <a:latin typeface="Berlin Sans FB Demi" panose="020E0802020502020306" pitchFamily="34" charset="0"/>
              </a:rPr>
              <a:t>persone</a:t>
            </a:r>
            <a:r>
              <a:rPr lang="en-US" sz="2000" dirty="0">
                <a:latin typeface="Berlin Sans FB Demi" panose="020E0802020502020306" pitchFamily="34" charset="0"/>
              </a:rPr>
              <a:t> </a:t>
            </a:r>
            <a:r>
              <a:rPr lang="en-US" sz="2000" dirty="0" err="1">
                <a:latin typeface="Berlin Sans FB Demi" panose="020E0802020502020306" pitchFamily="34" charset="0"/>
              </a:rPr>
              <a:t>che</a:t>
            </a:r>
            <a:r>
              <a:rPr lang="en-US" sz="2000" dirty="0">
                <a:latin typeface="Berlin Sans FB Demi" panose="020E0802020502020306" pitchFamily="34" charset="0"/>
              </a:rPr>
              <a:t> </a:t>
            </a:r>
            <a:r>
              <a:rPr lang="en-US" sz="2000" dirty="0" err="1">
                <a:latin typeface="Berlin Sans FB Demi" panose="020E0802020502020306" pitchFamily="34" charset="0"/>
              </a:rPr>
              <a:t>hanno</a:t>
            </a:r>
            <a:r>
              <a:rPr lang="en-US" sz="2000" dirty="0">
                <a:latin typeface="Berlin Sans FB Demi" panose="020E0802020502020306" pitchFamily="34" charset="0"/>
              </a:rPr>
              <a:t> </a:t>
            </a:r>
            <a:r>
              <a:rPr lang="en-US" sz="2000" dirty="0" err="1">
                <a:latin typeface="Berlin Sans FB Demi" panose="020E0802020502020306" pitchFamily="34" charset="0"/>
              </a:rPr>
              <a:t>abbandonato</a:t>
            </a:r>
            <a:r>
              <a:rPr lang="en-US" sz="2000" dirty="0">
                <a:latin typeface="Berlin Sans FB Demi" panose="020E0802020502020306" pitchFamily="34" charset="0"/>
              </a:rPr>
              <a:t> Delhi </a:t>
            </a:r>
            <a:r>
              <a:rPr lang="en-US" sz="2000" dirty="0" err="1">
                <a:latin typeface="Berlin Sans FB Demi" panose="020E0802020502020306" pitchFamily="34" charset="0"/>
              </a:rPr>
              <a:t>perché</a:t>
            </a:r>
            <a:r>
              <a:rPr lang="en-US" sz="2000" dirty="0">
                <a:latin typeface="Berlin Sans FB Demi" panose="020E0802020502020306" pitchFamily="34" charset="0"/>
              </a:rPr>
              <a:t> con la </a:t>
            </a:r>
            <a:r>
              <a:rPr lang="en-US" sz="2000" dirty="0" err="1">
                <a:latin typeface="Berlin Sans FB Demi" panose="020E0802020502020306" pitchFamily="34" charset="0"/>
              </a:rPr>
              <a:t>Pandemia</a:t>
            </a:r>
            <a:r>
              <a:rPr lang="en-US" sz="2000" dirty="0">
                <a:latin typeface="Berlin Sans FB Demi" panose="020E0802020502020306" pitchFamily="34" charset="0"/>
              </a:rPr>
              <a:t> non </a:t>
            </a:r>
            <a:r>
              <a:rPr lang="en-US" sz="2000" dirty="0" err="1">
                <a:latin typeface="Berlin Sans FB Demi" panose="020E0802020502020306" pitchFamily="34" charset="0"/>
              </a:rPr>
              <a:t>avevano</a:t>
            </a:r>
            <a:r>
              <a:rPr lang="en-US" sz="2000" dirty="0">
                <a:latin typeface="Berlin Sans FB Demi" panose="020E0802020502020306" pitchFamily="34" charset="0"/>
              </a:rPr>
              <a:t> </a:t>
            </a:r>
            <a:r>
              <a:rPr lang="en-US" sz="2000" dirty="0" err="1">
                <a:latin typeface="Berlin Sans FB Demi" panose="020E0802020502020306" pitchFamily="34" charset="0"/>
              </a:rPr>
              <a:t>più</a:t>
            </a:r>
            <a:r>
              <a:rPr lang="en-US" sz="2000" dirty="0">
                <a:latin typeface="Berlin Sans FB Demi" panose="020E0802020502020306" pitchFamily="34" charset="0"/>
              </a:rPr>
              <a:t> di </a:t>
            </a:r>
            <a:r>
              <a:rPr lang="en-US" sz="2000" dirty="0" err="1">
                <a:latin typeface="Berlin Sans FB Demi" panose="020E0802020502020306" pitchFamily="34" charset="0"/>
              </a:rPr>
              <a:t>che</a:t>
            </a:r>
            <a:r>
              <a:rPr lang="en-US" sz="2000" dirty="0">
                <a:latin typeface="Berlin Sans FB Demi" panose="020E0802020502020306" pitchFamily="34" charset="0"/>
              </a:rPr>
              <a:t> </a:t>
            </a:r>
            <a:r>
              <a:rPr lang="en-US" sz="2000" dirty="0" err="1">
                <a:latin typeface="Berlin Sans FB Demi" panose="020E0802020502020306" pitchFamily="34" charset="0"/>
              </a:rPr>
              <a:t>sopravvivere</a:t>
            </a:r>
            <a:r>
              <a:rPr lang="en-US" sz="2000" dirty="0">
                <a:latin typeface="Berlin Sans FB Demi" panose="020E0802020502020306" pitchFamily="34" charset="0"/>
              </a:rPr>
              <a:t>, ma </a:t>
            </a:r>
            <a:r>
              <a:rPr lang="en-US" sz="2000" dirty="0" err="1">
                <a:latin typeface="Berlin Sans FB Demi" panose="020E0802020502020306" pitchFamily="34" charset="0"/>
              </a:rPr>
              <a:t>il</a:t>
            </a:r>
            <a:r>
              <a:rPr lang="en-US" sz="2000" dirty="0">
                <a:latin typeface="Berlin Sans FB Demi" panose="020E0802020502020306" pitchFamily="34" charset="0"/>
              </a:rPr>
              <a:t> </a:t>
            </a:r>
            <a:r>
              <a:rPr lang="en-US" sz="2000" dirty="0" err="1">
                <a:latin typeface="Berlin Sans FB Demi" panose="020E0802020502020306" pitchFamily="34" charset="0"/>
              </a:rPr>
              <a:t>fenomeno</a:t>
            </a:r>
            <a:r>
              <a:rPr lang="en-US" sz="2000" dirty="0">
                <a:latin typeface="Berlin Sans FB Demi" panose="020E0802020502020306" pitchFamily="34" charset="0"/>
              </a:rPr>
              <a:t> non </a:t>
            </a:r>
            <a:r>
              <a:rPr lang="en-US" sz="2000" dirty="0" err="1">
                <a:latin typeface="Berlin Sans FB Demi" panose="020E0802020502020306" pitchFamily="34" charset="0"/>
              </a:rPr>
              <a:t>riguarda</a:t>
            </a:r>
            <a:r>
              <a:rPr lang="en-US" sz="2000" dirty="0">
                <a:latin typeface="Berlin Sans FB Demi" panose="020E0802020502020306" pitchFamily="34" charset="0"/>
              </a:rPr>
              <a:t> solo la </a:t>
            </a:r>
            <a:r>
              <a:rPr lang="en-US" sz="2000" dirty="0" err="1">
                <a:latin typeface="Berlin Sans FB Demi" panose="020E0802020502020306" pitchFamily="34" charset="0"/>
              </a:rPr>
              <a:t>capitale</a:t>
            </a:r>
            <a:r>
              <a:rPr lang="en-US" sz="2000" dirty="0">
                <a:latin typeface="Berlin Sans FB Demi" panose="020E0802020502020306" pitchFamily="34" charset="0"/>
              </a:rPr>
              <a:t> </a:t>
            </a:r>
            <a:r>
              <a:rPr lang="en-US" sz="2000" dirty="0" err="1">
                <a:latin typeface="Berlin Sans FB Demi" panose="020E0802020502020306" pitchFamily="34" charset="0"/>
              </a:rPr>
              <a:t>indiana</a:t>
            </a:r>
            <a:r>
              <a:rPr lang="en-US" sz="2000" dirty="0">
                <a:latin typeface="Berlin Sans FB Demi" panose="020E0802020502020306" pitchFamily="34" charset="0"/>
              </a:rPr>
              <a:t>. Con </a:t>
            </a:r>
            <a:r>
              <a:rPr lang="en-US" sz="2000" dirty="0" err="1">
                <a:latin typeface="Berlin Sans FB Demi" panose="020E0802020502020306" pitchFamily="34" charset="0"/>
              </a:rPr>
              <a:t>l’approssimarsi</a:t>
            </a:r>
            <a:r>
              <a:rPr lang="en-US" sz="2000" dirty="0">
                <a:latin typeface="Berlin Sans FB Demi" panose="020E0802020502020306" pitchFamily="34" charset="0"/>
              </a:rPr>
              <a:t> </a:t>
            </a:r>
            <a:r>
              <a:rPr lang="en-US" sz="2000" dirty="0" err="1">
                <a:latin typeface="Berlin Sans FB Demi" panose="020E0802020502020306" pitchFamily="34" charset="0"/>
              </a:rPr>
              <a:t>della</a:t>
            </a:r>
            <a:r>
              <a:rPr lang="en-US" sz="2000" dirty="0">
                <a:latin typeface="Berlin Sans FB Demi" panose="020E0802020502020306" pitchFamily="34" charset="0"/>
              </a:rPr>
              <a:t> </a:t>
            </a:r>
            <a:r>
              <a:rPr lang="en-US" sz="2000" dirty="0" err="1">
                <a:latin typeface="Berlin Sans FB Demi" panose="020E0802020502020306" pitchFamily="34" charset="0"/>
              </a:rPr>
              <a:t>crisi</a:t>
            </a:r>
            <a:r>
              <a:rPr lang="en-US" sz="2000" dirty="0">
                <a:latin typeface="Berlin Sans FB Demi" panose="020E0802020502020306" pitchFamily="34" charset="0"/>
              </a:rPr>
              <a:t>, </a:t>
            </a:r>
            <a:r>
              <a:rPr lang="en-US" sz="2000" dirty="0" err="1">
                <a:latin typeface="Berlin Sans FB Demi" panose="020E0802020502020306" pitchFamily="34" charset="0"/>
              </a:rPr>
              <a:t>milioni</a:t>
            </a:r>
            <a:r>
              <a:rPr lang="en-US" sz="2000" dirty="0">
                <a:latin typeface="Berlin Sans FB Demi" panose="020E0802020502020306" pitchFamily="34" charset="0"/>
              </a:rPr>
              <a:t> di </a:t>
            </a:r>
            <a:r>
              <a:rPr lang="en-US" sz="2000" dirty="0" err="1">
                <a:latin typeface="Berlin Sans FB Demi" panose="020E0802020502020306" pitchFamily="34" charset="0"/>
              </a:rPr>
              <a:t>persone</a:t>
            </a:r>
            <a:r>
              <a:rPr lang="en-US" sz="2000" dirty="0">
                <a:latin typeface="Berlin Sans FB Demi" panose="020E0802020502020306" pitchFamily="34" charset="0"/>
              </a:rPr>
              <a:t> in </a:t>
            </a:r>
            <a:r>
              <a:rPr lang="en-US" sz="2000" dirty="0" err="1">
                <a:latin typeface="Berlin Sans FB Demi" panose="020E0802020502020306" pitchFamily="34" charset="0"/>
              </a:rPr>
              <a:t>tutto</a:t>
            </a:r>
            <a:r>
              <a:rPr lang="en-US" sz="2000" dirty="0">
                <a:latin typeface="Berlin Sans FB Demi" panose="020E0802020502020306" pitchFamily="34" charset="0"/>
              </a:rPr>
              <a:t> </a:t>
            </a:r>
            <a:r>
              <a:rPr lang="en-US" sz="2000" dirty="0" err="1">
                <a:latin typeface="Berlin Sans FB Demi" panose="020E0802020502020306" pitchFamily="34" charset="0"/>
              </a:rPr>
              <a:t>il</a:t>
            </a:r>
            <a:r>
              <a:rPr lang="en-US" sz="2000" dirty="0">
                <a:latin typeface="Berlin Sans FB Demi" panose="020E0802020502020306" pitchFamily="34" charset="0"/>
              </a:rPr>
              <a:t> mondo </a:t>
            </a:r>
            <a:r>
              <a:rPr lang="en-US" sz="2000" dirty="0" err="1">
                <a:latin typeface="Berlin Sans FB Demi" panose="020E0802020502020306" pitchFamily="34" charset="0"/>
              </a:rPr>
              <a:t>hanno</a:t>
            </a:r>
            <a:r>
              <a:rPr lang="en-US" sz="2000" dirty="0">
                <a:latin typeface="Berlin Sans FB Demi" panose="020E0802020502020306" pitchFamily="34" charset="0"/>
              </a:rPr>
              <a:t> </a:t>
            </a:r>
            <a:r>
              <a:rPr lang="en-US" sz="2000" dirty="0" err="1">
                <a:latin typeface="Berlin Sans FB Demi" panose="020E0802020502020306" pitchFamily="34" charset="0"/>
              </a:rPr>
              <a:t>lasciato</a:t>
            </a:r>
            <a:r>
              <a:rPr lang="en-US" sz="2000" dirty="0">
                <a:latin typeface="Berlin Sans FB Demi" panose="020E0802020502020306" pitchFamily="34" charset="0"/>
              </a:rPr>
              <a:t> </a:t>
            </a:r>
            <a:r>
              <a:rPr lang="en-US" sz="2000" dirty="0" err="1">
                <a:latin typeface="Berlin Sans FB Demi" panose="020E0802020502020306" pitchFamily="34" charset="0"/>
              </a:rPr>
              <a:t>i</a:t>
            </a:r>
            <a:r>
              <a:rPr lang="en-US" sz="2000" dirty="0">
                <a:latin typeface="Berlin Sans FB Demi" panose="020E0802020502020306" pitchFamily="34" charset="0"/>
              </a:rPr>
              <a:t> </a:t>
            </a:r>
            <a:r>
              <a:rPr lang="en-US" sz="2000" dirty="0" err="1">
                <a:latin typeface="Berlin Sans FB Demi" panose="020E0802020502020306" pitchFamily="34" charset="0"/>
              </a:rPr>
              <a:t>luoghi</a:t>
            </a:r>
            <a:r>
              <a:rPr lang="en-US" sz="2000" dirty="0">
                <a:latin typeface="Berlin Sans FB Demi" panose="020E0802020502020306" pitchFamily="34" charset="0"/>
              </a:rPr>
              <a:t> di </a:t>
            </a:r>
            <a:r>
              <a:rPr lang="en-US" sz="2000" dirty="0" err="1">
                <a:latin typeface="Berlin Sans FB Demi" panose="020E0802020502020306" pitchFamily="34" charset="0"/>
              </a:rPr>
              <a:t>residenza</a:t>
            </a:r>
            <a:r>
              <a:rPr lang="en-US" sz="2000" dirty="0">
                <a:latin typeface="Berlin Sans FB Demi" panose="020E0802020502020306" pitchFamily="34" charset="0"/>
              </a:rPr>
              <a:t> e di </a:t>
            </a:r>
            <a:r>
              <a:rPr lang="en-US" sz="2000" dirty="0" err="1">
                <a:latin typeface="Berlin Sans FB Demi" panose="020E0802020502020306" pitchFamily="34" charset="0"/>
              </a:rPr>
              <a:t>lavoro</a:t>
            </a:r>
            <a:r>
              <a:rPr lang="en-US" sz="2000" dirty="0">
                <a:latin typeface="Berlin Sans FB Demi" panose="020E0802020502020306" pitchFamily="34" charset="0"/>
              </a:rPr>
              <a:t> per </a:t>
            </a:r>
            <a:r>
              <a:rPr lang="en-US" sz="2000" dirty="0" err="1">
                <a:latin typeface="Berlin Sans FB Demi" panose="020E0802020502020306" pitchFamily="34" charset="0"/>
              </a:rPr>
              <a:t>ritornare</a:t>
            </a:r>
            <a:r>
              <a:rPr lang="en-US" sz="2000" dirty="0">
                <a:latin typeface="Berlin Sans FB Demi" panose="020E0802020502020306" pitchFamily="34" charset="0"/>
              </a:rPr>
              <a:t> </a:t>
            </a:r>
            <a:r>
              <a:rPr lang="en-US" sz="2000" dirty="0" err="1">
                <a:latin typeface="Berlin Sans FB Demi" panose="020E0802020502020306" pitchFamily="34" charset="0"/>
              </a:rPr>
              <a:t>nei</a:t>
            </a:r>
            <a:r>
              <a:rPr lang="en-US" sz="2000" dirty="0">
                <a:latin typeface="Berlin Sans FB Demi" panose="020E0802020502020306" pitchFamily="34" charset="0"/>
              </a:rPr>
              <a:t> </a:t>
            </a:r>
            <a:r>
              <a:rPr lang="en-US" sz="2000" dirty="0" err="1">
                <a:latin typeface="Berlin Sans FB Demi" panose="020E0802020502020306" pitchFamily="34" charset="0"/>
              </a:rPr>
              <a:t>villaggi</a:t>
            </a:r>
            <a:r>
              <a:rPr lang="en-US" sz="2000" dirty="0">
                <a:latin typeface="Berlin Sans FB Demi" panose="020E0802020502020306" pitchFamily="34" charset="0"/>
              </a:rPr>
              <a:t> </a:t>
            </a:r>
            <a:r>
              <a:rPr lang="en-US" sz="2000" dirty="0" err="1">
                <a:latin typeface="Berlin Sans FB Demi" panose="020E0802020502020306" pitchFamily="34" charset="0"/>
              </a:rPr>
              <a:t>d’origine</a:t>
            </a:r>
            <a:r>
              <a:rPr lang="en-US" sz="2000" dirty="0">
                <a:latin typeface="Berlin Sans FB Demi" panose="020E0802020502020306" pitchFamily="34" charset="0"/>
              </a:rPr>
              <a:t>, dove </a:t>
            </a:r>
            <a:r>
              <a:rPr lang="en-US" sz="2000" dirty="0" err="1">
                <a:latin typeface="Berlin Sans FB Demi" panose="020E0802020502020306" pitchFamily="34" charset="0"/>
              </a:rPr>
              <a:t>si</a:t>
            </a:r>
            <a:r>
              <a:rPr lang="en-US" sz="2000" dirty="0">
                <a:latin typeface="Berlin Sans FB Demi" panose="020E0802020502020306" pitchFamily="34" charset="0"/>
              </a:rPr>
              <a:t> </a:t>
            </a:r>
            <a:r>
              <a:rPr lang="en-US" sz="2000" dirty="0" err="1">
                <a:latin typeface="Berlin Sans FB Demi" panose="020E0802020502020306" pitchFamily="34" charset="0"/>
              </a:rPr>
              <a:t>sentivano</a:t>
            </a:r>
            <a:r>
              <a:rPr lang="en-US" sz="2000" dirty="0">
                <a:latin typeface="Berlin Sans FB Demi" panose="020E0802020502020306" pitchFamily="34" charset="0"/>
              </a:rPr>
              <a:t> </a:t>
            </a:r>
            <a:r>
              <a:rPr lang="en-US" sz="2000" dirty="0" err="1">
                <a:latin typeface="Berlin Sans FB Demi" panose="020E0802020502020306" pitchFamily="34" charset="0"/>
              </a:rPr>
              <a:t>più</a:t>
            </a:r>
            <a:r>
              <a:rPr lang="en-US" sz="2000" dirty="0">
                <a:latin typeface="Berlin Sans FB Demi" panose="020E0802020502020306" pitchFamily="34" charset="0"/>
              </a:rPr>
              <a:t> </a:t>
            </a:r>
            <a:r>
              <a:rPr lang="en-US" sz="2000" dirty="0" err="1">
                <a:latin typeface="Berlin Sans FB Demi" panose="020E0802020502020306" pitchFamily="34" charset="0"/>
              </a:rPr>
              <a:t>protetti</a:t>
            </a:r>
            <a:r>
              <a:rPr lang="en-US" sz="2000" dirty="0">
                <a:latin typeface="Berlin Sans FB Demi" panose="020E0802020502020306" pitchFamily="34" charset="0"/>
              </a:rPr>
              <a:t>.</a:t>
            </a:r>
          </a:p>
          <a:p>
            <a:pPr algn="just"/>
            <a:r>
              <a:rPr lang="en-US" sz="2000" dirty="0">
                <a:latin typeface="Berlin Sans FB Demi" panose="020E0802020502020306" pitchFamily="34" charset="0"/>
              </a:rPr>
              <a:t> È </a:t>
            </a:r>
            <a:r>
              <a:rPr lang="en-US" sz="2000" dirty="0" err="1">
                <a:latin typeface="Berlin Sans FB Demi" panose="020E0802020502020306" pitchFamily="34" charset="0"/>
              </a:rPr>
              <a:t>avvenuto</a:t>
            </a:r>
            <a:r>
              <a:rPr lang="en-US" sz="2000" dirty="0">
                <a:latin typeface="Berlin Sans FB Demi" panose="020E0802020502020306" pitchFamily="34" charset="0"/>
              </a:rPr>
              <a:t> </a:t>
            </a:r>
            <a:r>
              <a:rPr lang="en-US" sz="2000" dirty="0" err="1">
                <a:latin typeface="Berlin Sans FB Demi" panose="020E0802020502020306" pitchFamily="34" charset="0"/>
              </a:rPr>
              <a:t>anche</a:t>
            </a:r>
            <a:r>
              <a:rPr lang="en-US" sz="2000" dirty="0">
                <a:latin typeface="Berlin Sans FB Demi" panose="020E0802020502020306" pitchFamily="34" charset="0"/>
              </a:rPr>
              <a:t> </a:t>
            </a:r>
            <a:r>
              <a:rPr lang="en-US" sz="2000" dirty="0" err="1">
                <a:latin typeface="Berlin Sans FB Demi" panose="020E0802020502020306" pitchFamily="34" charset="0"/>
              </a:rPr>
              <a:t>nelle</a:t>
            </a:r>
            <a:r>
              <a:rPr lang="en-US" sz="2000" dirty="0">
                <a:latin typeface="Berlin Sans FB Demi" panose="020E0802020502020306" pitchFamily="34" charset="0"/>
              </a:rPr>
              <a:t> </a:t>
            </a:r>
            <a:r>
              <a:rPr lang="en-US" sz="2000" dirty="0" err="1">
                <a:latin typeface="Berlin Sans FB Demi" panose="020E0802020502020306" pitchFamily="34" charset="0"/>
              </a:rPr>
              <a:t>regioni</a:t>
            </a:r>
            <a:r>
              <a:rPr lang="en-US" sz="2000" dirty="0">
                <a:latin typeface="Berlin Sans FB Demi" panose="020E0802020502020306" pitchFamily="34" charset="0"/>
              </a:rPr>
              <a:t> </a:t>
            </a:r>
            <a:r>
              <a:rPr lang="en-US" sz="2000" dirty="0" err="1">
                <a:latin typeface="Berlin Sans FB Demi" panose="020E0802020502020306" pitchFamily="34" charset="0"/>
              </a:rPr>
              <a:t>italiane</a:t>
            </a:r>
            <a:r>
              <a:rPr lang="en-US" sz="2000" dirty="0">
                <a:latin typeface="Berlin Sans FB Demi" panose="020E0802020502020306" pitchFamily="34" charset="0"/>
              </a:rPr>
              <a:t>, </a:t>
            </a:r>
            <a:r>
              <a:rPr lang="en-US" sz="2000" dirty="0" err="1">
                <a:latin typeface="Berlin Sans FB Demi" panose="020E0802020502020306" pitchFamily="34" charset="0"/>
              </a:rPr>
              <a:t>dalle</a:t>
            </a:r>
            <a:r>
              <a:rPr lang="en-US" sz="2000" dirty="0">
                <a:latin typeface="Berlin Sans FB Demi" panose="020E0802020502020306" pitchFamily="34" charset="0"/>
              </a:rPr>
              <a:t> </a:t>
            </a:r>
            <a:r>
              <a:rPr lang="en-US" sz="2000" dirty="0" err="1">
                <a:latin typeface="Berlin Sans FB Demi" panose="020E0802020502020306" pitchFamily="34" charset="0"/>
              </a:rPr>
              <a:t>quali</a:t>
            </a:r>
            <a:r>
              <a:rPr lang="en-US" sz="2000" dirty="0">
                <a:latin typeface="Berlin Sans FB Demi" panose="020E0802020502020306" pitchFamily="34" charset="0"/>
              </a:rPr>
              <a:t> </a:t>
            </a:r>
            <a:r>
              <a:rPr lang="en-US" sz="2000" dirty="0" err="1">
                <a:latin typeface="Berlin Sans FB Demi" panose="020E0802020502020306" pitchFamily="34" charset="0"/>
              </a:rPr>
              <a:t>sono</a:t>
            </a:r>
            <a:r>
              <a:rPr lang="en-US" sz="2000" dirty="0">
                <a:latin typeface="Berlin Sans FB Demi" panose="020E0802020502020306" pitchFamily="34" charset="0"/>
              </a:rPr>
              <a:t> </a:t>
            </a:r>
            <a:r>
              <a:rPr lang="en-US" sz="2000" dirty="0" err="1">
                <a:latin typeface="Berlin Sans FB Demi" panose="020E0802020502020306" pitchFamily="34" charset="0"/>
              </a:rPr>
              <a:t>fuggiti</a:t>
            </a:r>
            <a:r>
              <a:rPr lang="en-US" sz="2000" dirty="0">
                <a:latin typeface="Berlin Sans FB Demi" panose="020E0802020502020306" pitchFamily="34" charset="0"/>
              </a:rPr>
              <a:t> </a:t>
            </a:r>
            <a:r>
              <a:rPr lang="en-US" sz="2000" dirty="0" err="1">
                <a:latin typeface="Berlin Sans FB Demi" panose="020E0802020502020306" pitchFamily="34" charset="0"/>
              </a:rPr>
              <a:t>rumeni</a:t>
            </a:r>
            <a:r>
              <a:rPr lang="en-US" sz="2000" dirty="0">
                <a:latin typeface="Berlin Sans FB Demi" panose="020E0802020502020306" pitchFamily="34" charset="0"/>
              </a:rPr>
              <a:t>, </a:t>
            </a:r>
            <a:r>
              <a:rPr lang="en-US" sz="2000" dirty="0" err="1">
                <a:latin typeface="Berlin Sans FB Demi" panose="020E0802020502020306" pitchFamily="34" charset="0"/>
              </a:rPr>
              <a:t>ucraini</a:t>
            </a:r>
            <a:r>
              <a:rPr lang="en-US" sz="2000" dirty="0">
                <a:latin typeface="Berlin Sans FB Demi" panose="020E0802020502020306" pitchFamily="34" charset="0"/>
              </a:rPr>
              <a:t>, </a:t>
            </a:r>
            <a:r>
              <a:rPr lang="en-US" sz="2000" dirty="0" err="1">
                <a:latin typeface="Berlin Sans FB Demi" panose="020E0802020502020306" pitchFamily="34" charset="0"/>
              </a:rPr>
              <a:t>moldavi</a:t>
            </a:r>
            <a:r>
              <a:rPr lang="en-US" sz="2000" dirty="0">
                <a:latin typeface="Berlin Sans FB Demi" panose="020E0802020502020306" pitchFamily="34" charset="0"/>
              </a:rPr>
              <a:t> </a:t>
            </a:r>
            <a:r>
              <a:rPr lang="en-US" sz="2000" dirty="0" err="1">
                <a:latin typeface="Berlin Sans FB Demi" panose="020E0802020502020306" pitchFamily="34" charset="0"/>
              </a:rPr>
              <a:t>mettendo</a:t>
            </a:r>
            <a:r>
              <a:rPr lang="en-US" sz="2000" dirty="0">
                <a:latin typeface="Berlin Sans FB Demi" panose="020E0802020502020306" pitchFamily="34" charset="0"/>
              </a:rPr>
              <a:t> in </a:t>
            </a:r>
            <a:r>
              <a:rPr lang="en-US" sz="2000" dirty="0" err="1">
                <a:latin typeface="Berlin Sans FB Demi" panose="020E0802020502020306" pitchFamily="34" charset="0"/>
              </a:rPr>
              <a:t>crisi</a:t>
            </a:r>
            <a:r>
              <a:rPr lang="en-US" sz="2000" dirty="0">
                <a:latin typeface="Berlin Sans FB Demi" panose="020E0802020502020306" pitchFamily="34" charset="0"/>
              </a:rPr>
              <a:t> </a:t>
            </a:r>
            <a:r>
              <a:rPr lang="en-US" sz="2000" dirty="0" err="1">
                <a:latin typeface="Berlin Sans FB Demi" panose="020E0802020502020306" pitchFamily="34" charset="0"/>
              </a:rPr>
              <a:t>l’agricoltura</a:t>
            </a:r>
            <a:r>
              <a:rPr lang="en-US" sz="2000" dirty="0">
                <a:latin typeface="Berlin Sans FB Demi" panose="020E0802020502020306" pitchFamily="34" charset="0"/>
              </a:rPr>
              <a:t> al tempo </a:t>
            </a:r>
            <a:r>
              <a:rPr lang="en-US" sz="2000" dirty="0" err="1">
                <a:latin typeface="Berlin Sans FB Demi" panose="020E0802020502020306" pitchFamily="34" charset="0"/>
              </a:rPr>
              <a:t>dei</a:t>
            </a:r>
            <a:r>
              <a:rPr lang="en-US" sz="2000" dirty="0">
                <a:latin typeface="Berlin Sans FB Demi" panose="020E0802020502020306" pitchFamily="34" charset="0"/>
              </a:rPr>
              <a:t> </a:t>
            </a:r>
            <a:r>
              <a:rPr lang="en-US" sz="2000" dirty="0" err="1">
                <a:latin typeface="Berlin Sans FB Demi" panose="020E0802020502020306" pitchFamily="34" charset="0"/>
              </a:rPr>
              <a:t>raccolti</a:t>
            </a:r>
            <a:r>
              <a:rPr lang="en-US" sz="2000" dirty="0">
                <a:latin typeface="Berlin Sans FB Demi" panose="020E0802020502020306" pitchFamily="34" charset="0"/>
              </a:rPr>
              <a:t>, ma </a:t>
            </a:r>
            <a:r>
              <a:rPr lang="en-US" sz="2000" dirty="0" err="1">
                <a:latin typeface="Berlin Sans FB Demi" panose="020E0802020502020306" pitchFamily="34" charset="0"/>
              </a:rPr>
              <a:t>il</a:t>
            </a:r>
            <a:r>
              <a:rPr lang="en-US" sz="2000" dirty="0">
                <a:latin typeface="Berlin Sans FB Demi" panose="020E0802020502020306" pitchFamily="34" charset="0"/>
              </a:rPr>
              <a:t> </a:t>
            </a:r>
            <a:r>
              <a:rPr lang="en-US" sz="2000" dirty="0" err="1">
                <a:latin typeface="Berlin Sans FB Demi" panose="020E0802020502020306" pitchFamily="34" charset="0"/>
              </a:rPr>
              <a:t>movimento</a:t>
            </a:r>
            <a:r>
              <a:rPr lang="en-US" sz="2000" dirty="0">
                <a:latin typeface="Berlin Sans FB Demi" panose="020E0802020502020306" pitchFamily="34" charset="0"/>
              </a:rPr>
              <a:t> </a:t>
            </a:r>
            <a:r>
              <a:rPr lang="en-US" sz="2000" dirty="0" err="1">
                <a:latin typeface="Berlin Sans FB Demi" panose="020E0802020502020306" pitchFamily="34" charset="0"/>
              </a:rPr>
              <a:t>prevalente</a:t>
            </a:r>
            <a:r>
              <a:rPr lang="en-US" sz="2000" dirty="0">
                <a:latin typeface="Berlin Sans FB Demi" panose="020E0802020502020306" pitchFamily="34" charset="0"/>
              </a:rPr>
              <a:t> a </a:t>
            </a:r>
            <a:r>
              <a:rPr lang="en-US" sz="2000" dirty="0" err="1">
                <a:latin typeface="Berlin Sans FB Demi" panose="020E0802020502020306" pitchFamily="34" charset="0"/>
              </a:rPr>
              <a:t>livello</a:t>
            </a:r>
            <a:r>
              <a:rPr lang="en-US" sz="2000" dirty="0">
                <a:latin typeface="Berlin Sans FB Demi" panose="020E0802020502020306" pitchFamily="34" charset="0"/>
              </a:rPr>
              <a:t> </a:t>
            </a:r>
            <a:r>
              <a:rPr lang="en-US" sz="2000" dirty="0" err="1">
                <a:latin typeface="Berlin Sans FB Demi" panose="020E0802020502020306" pitchFamily="34" charset="0"/>
              </a:rPr>
              <a:t>globale</a:t>
            </a:r>
            <a:r>
              <a:rPr lang="en-US" sz="2000" dirty="0">
                <a:latin typeface="Berlin Sans FB Demi" panose="020E0802020502020306" pitchFamily="34" charset="0"/>
              </a:rPr>
              <a:t> è </a:t>
            </a:r>
            <a:r>
              <a:rPr lang="en-US" sz="2000" dirty="0" err="1">
                <a:latin typeface="Berlin Sans FB Demi" panose="020E0802020502020306" pitchFamily="34" charset="0"/>
              </a:rPr>
              <a:t>stato</a:t>
            </a:r>
            <a:r>
              <a:rPr lang="en-US" sz="2000" dirty="0">
                <a:latin typeface="Berlin Sans FB Demi" panose="020E0802020502020306" pitchFamily="34" charset="0"/>
              </a:rPr>
              <a:t> </a:t>
            </a:r>
            <a:r>
              <a:rPr lang="en-US" sz="2000" dirty="0" err="1">
                <a:latin typeface="Berlin Sans FB Demi" panose="020E0802020502020306" pitchFamily="34" charset="0"/>
              </a:rPr>
              <a:t>quello</a:t>
            </a:r>
            <a:r>
              <a:rPr lang="en-US" sz="2000" dirty="0">
                <a:latin typeface="Berlin Sans FB Demi" panose="020E0802020502020306" pitchFamily="34" charset="0"/>
              </a:rPr>
              <a:t> </a:t>
            </a:r>
            <a:r>
              <a:rPr lang="en-US" sz="2000" dirty="0" err="1">
                <a:latin typeface="Berlin Sans FB Demi" panose="020E0802020502020306" pitchFamily="34" charset="0"/>
              </a:rPr>
              <a:t>dalle</a:t>
            </a:r>
            <a:r>
              <a:rPr lang="en-US" sz="2000" dirty="0">
                <a:latin typeface="Berlin Sans FB Demi" panose="020E0802020502020306" pitchFamily="34" charset="0"/>
              </a:rPr>
              <a:t> </a:t>
            </a:r>
            <a:r>
              <a:rPr lang="en-US" sz="2000" dirty="0" err="1">
                <a:latin typeface="Berlin Sans FB Demi" panose="020E0802020502020306" pitchFamily="34" charset="0"/>
              </a:rPr>
              <a:t>grandi</a:t>
            </a:r>
            <a:r>
              <a:rPr lang="en-US" sz="2000" dirty="0">
                <a:latin typeface="Berlin Sans FB Demi" panose="020E0802020502020306" pitchFamily="34" charset="0"/>
              </a:rPr>
              <a:t> </a:t>
            </a:r>
            <a:r>
              <a:rPr lang="en-US" sz="2000" dirty="0" err="1">
                <a:latin typeface="Berlin Sans FB Demi" panose="020E0802020502020306" pitchFamily="34" charset="0"/>
              </a:rPr>
              <a:t>città</a:t>
            </a:r>
            <a:r>
              <a:rPr lang="en-US" sz="2000" dirty="0">
                <a:latin typeface="Berlin Sans FB Demi" panose="020E0802020502020306" pitchFamily="34" charset="0"/>
              </a:rPr>
              <a:t> </a:t>
            </a:r>
            <a:r>
              <a:rPr lang="en-US" sz="2000" dirty="0" err="1">
                <a:latin typeface="Berlin Sans FB Demi" panose="020E0802020502020306" pitchFamily="34" charset="0"/>
              </a:rPr>
              <a:t>alle</a:t>
            </a:r>
            <a:r>
              <a:rPr lang="en-US" sz="2000" dirty="0">
                <a:latin typeface="Berlin Sans FB Demi" panose="020E0802020502020306" pitchFamily="34" charset="0"/>
              </a:rPr>
              <a:t> </a:t>
            </a:r>
            <a:r>
              <a:rPr lang="en-US" sz="2000" dirty="0" err="1">
                <a:latin typeface="Berlin Sans FB Demi" panose="020E0802020502020306" pitchFamily="34" charset="0"/>
              </a:rPr>
              <a:t>campagne</a:t>
            </a:r>
            <a:r>
              <a:rPr lang="en-US" sz="2000" dirty="0">
                <a:latin typeface="Berlin Sans FB Demi" panose="020E0802020502020306" pitchFamily="34" charset="0"/>
              </a:rPr>
              <a:t>.</a:t>
            </a:r>
          </a:p>
          <a:p>
            <a:pPr algn="just"/>
            <a:r>
              <a:rPr lang="en-US" sz="2000" dirty="0">
                <a:latin typeface="Berlin Sans FB Demi" panose="020E0802020502020306" pitchFamily="34" charset="0"/>
              </a:rPr>
              <a:t>In </a:t>
            </a:r>
            <a:r>
              <a:rPr lang="en-US" sz="2000" dirty="0" err="1">
                <a:latin typeface="Berlin Sans FB Demi" panose="020E0802020502020306" pitchFamily="34" charset="0"/>
              </a:rPr>
              <a:t>alcuni</a:t>
            </a:r>
            <a:r>
              <a:rPr lang="en-US" sz="2000" dirty="0">
                <a:latin typeface="Berlin Sans FB Demi" panose="020E0802020502020306" pitchFamily="34" charset="0"/>
              </a:rPr>
              <a:t> </a:t>
            </a:r>
            <a:r>
              <a:rPr lang="en-US" sz="2000" dirty="0" err="1">
                <a:latin typeface="Berlin Sans FB Demi" panose="020E0802020502020306" pitchFamily="34" charset="0"/>
              </a:rPr>
              <a:t>Paesi</a:t>
            </a:r>
            <a:r>
              <a:rPr lang="en-US" sz="2000" dirty="0">
                <a:latin typeface="Berlin Sans FB Demi" panose="020E0802020502020306" pitchFamily="34" charset="0"/>
              </a:rPr>
              <a:t> </a:t>
            </a:r>
            <a:r>
              <a:rPr lang="en-US" sz="2000" dirty="0" err="1">
                <a:latin typeface="Berlin Sans FB Demi" panose="020E0802020502020306" pitchFamily="34" charset="0"/>
              </a:rPr>
              <a:t>più</a:t>
            </a:r>
            <a:r>
              <a:rPr lang="en-US" sz="2000" dirty="0">
                <a:latin typeface="Berlin Sans FB Demi" panose="020E0802020502020306" pitchFamily="34" charset="0"/>
              </a:rPr>
              <a:t> </a:t>
            </a:r>
            <a:r>
              <a:rPr lang="en-US" sz="2000" dirty="0" err="1">
                <a:latin typeface="Berlin Sans FB Demi" panose="020E0802020502020306" pitchFamily="34" charset="0"/>
              </a:rPr>
              <a:t>sviluppati</a:t>
            </a:r>
            <a:r>
              <a:rPr lang="en-US" sz="2000" dirty="0">
                <a:latin typeface="Berlin Sans FB Demi" panose="020E0802020502020306" pitchFamily="34" charset="0"/>
              </a:rPr>
              <a:t>, </a:t>
            </a:r>
            <a:r>
              <a:rPr lang="en-US" sz="2000" dirty="0" err="1">
                <a:latin typeface="Berlin Sans FB Demi" panose="020E0802020502020306" pitchFamily="34" charset="0"/>
              </a:rPr>
              <a:t>il</a:t>
            </a:r>
            <a:r>
              <a:rPr lang="en-US" sz="2000" dirty="0">
                <a:latin typeface="Berlin Sans FB Demi" panose="020E0802020502020306" pitchFamily="34" charset="0"/>
              </a:rPr>
              <a:t> Coronavirus ha solo </a:t>
            </a:r>
            <a:r>
              <a:rPr lang="en-US" sz="2000" dirty="0" err="1">
                <a:latin typeface="Berlin Sans FB Demi" panose="020E0802020502020306" pitchFamily="34" charset="0"/>
              </a:rPr>
              <a:t>accelerato</a:t>
            </a:r>
            <a:r>
              <a:rPr lang="en-US" sz="2000" dirty="0">
                <a:latin typeface="Berlin Sans FB Demi" panose="020E0802020502020306" pitchFamily="34" charset="0"/>
              </a:rPr>
              <a:t> un </a:t>
            </a:r>
            <a:r>
              <a:rPr lang="en-US" sz="2000" dirty="0" err="1">
                <a:latin typeface="Berlin Sans FB Demi" panose="020E0802020502020306" pitchFamily="34" charset="0"/>
              </a:rPr>
              <a:t>processo</a:t>
            </a:r>
            <a:r>
              <a:rPr lang="en-US" sz="2000" dirty="0">
                <a:latin typeface="Berlin Sans FB Demi" panose="020E0802020502020306" pitchFamily="34" charset="0"/>
              </a:rPr>
              <a:t> di </a:t>
            </a:r>
            <a:r>
              <a:rPr lang="en-US" sz="2000" dirty="0" err="1">
                <a:latin typeface="Berlin Sans FB Demi" panose="020E0802020502020306" pitchFamily="34" charset="0"/>
              </a:rPr>
              <a:t>abbandono</a:t>
            </a:r>
            <a:r>
              <a:rPr lang="en-US" sz="2000" dirty="0">
                <a:latin typeface="Berlin Sans FB Demi" panose="020E0802020502020306" pitchFamily="34" charset="0"/>
              </a:rPr>
              <a:t> </a:t>
            </a:r>
            <a:r>
              <a:rPr lang="en-US" sz="2000" dirty="0" err="1">
                <a:latin typeface="Berlin Sans FB Demi" panose="020E0802020502020306" pitchFamily="34" charset="0"/>
              </a:rPr>
              <a:t>delle</a:t>
            </a:r>
            <a:r>
              <a:rPr lang="en-US" sz="2000" dirty="0">
                <a:latin typeface="Berlin Sans FB Demi" panose="020E0802020502020306" pitchFamily="34" charset="0"/>
              </a:rPr>
              <a:t> </a:t>
            </a:r>
            <a:r>
              <a:rPr lang="en-US" sz="2000" dirty="0" err="1">
                <a:latin typeface="Berlin Sans FB Demi" panose="020E0802020502020306" pitchFamily="34" charset="0"/>
              </a:rPr>
              <a:t>città</a:t>
            </a:r>
            <a:r>
              <a:rPr lang="en-US" sz="2000" dirty="0">
                <a:latin typeface="Berlin Sans FB Demi" panose="020E0802020502020306" pitchFamily="34" charset="0"/>
              </a:rPr>
              <a:t> </a:t>
            </a:r>
            <a:r>
              <a:rPr lang="en-US" sz="2000" dirty="0" err="1">
                <a:latin typeface="Berlin Sans FB Demi" panose="020E0802020502020306" pitchFamily="34" charset="0"/>
              </a:rPr>
              <a:t>che</a:t>
            </a:r>
            <a:r>
              <a:rPr lang="en-US" sz="2000" dirty="0">
                <a:latin typeface="Berlin Sans FB Demi" panose="020E0802020502020306" pitchFamily="34" charset="0"/>
              </a:rPr>
              <a:t> era in </a:t>
            </a:r>
            <a:r>
              <a:rPr lang="en-US" sz="2000" dirty="0" err="1">
                <a:latin typeface="Berlin Sans FB Demi" panose="020E0802020502020306" pitchFamily="34" charset="0"/>
              </a:rPr>
              <a:t>atto</a:t>
            </a:r>
            <a:r>
              <a:rPr lang="en-US" sz="2000" dirty="0">
                <a:latin typeface="Berlin Sans FB Demi" panose="020E0802020502020306" pitchFamily="34" charset="0"/>
              </a:rPr>
              <a:t> da tempo. </a:t>
            </a:r>
          </a:p>
        </p:txBody>
      </p:sp>
    </p:spTree>
    <p:extLst>
      <p:ext uri="{BB962C8B-B14F-4D97-AF65-F5344CB8AC3E}">
        <p14:creationId xmlns:p14="http://schemas.microsoft.com/office/powerpoint/2010/main" val="149563491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CasellaDiTesto 1">
            <a:extLst>
              <a:ext uri="{FF2B5EF4-FFF2-40B4-BE49-F238E27FC236}">
                <a16:creationId xmlns:a16="http://schemas.microsoft.com/office/drawing/2014/main" xmlns="" id="{D0065A2E-6554-41A8-B0BF-5ED2B7D858CE}"/>
              </a:ext>
            </a:extLst>
          </p:cNvPr>
          <p:cNvSpPr txBox="1"/>
          <p:nvPr/>
        </p:nvSpPr>
        <p:spPr>
          <a:xfrm>
            <a:off x="2186153" y="764373"/>
            <a:ext cx="9320048" cy="1293028"/>
          </a:xfrm>
          <a:prstGeom prst="rect">
            <a:avLst/>
          </a:prstGeom>
        </p:spPr>
        <p:txBody>
          <a:bodyPr vert="horz" lIns="91440" tIns="45720" rIns="91440" bIns="45720" rtlCol="0" anchor="ctr">
            <a:normAutofit/>
          </a:bodyPr>
          <a:lstStyle/>
          <a:p>
            <a:pPr algn="r" defTabSz="914400">
              <a:lnSpc>
                <a:spcPct val="90000"/>
              </a:lnSpc>
              <a:spcBef>
                <a:spcPct val="0"/>
              </a:spcBef>
              <a:spcAft>
                <a:spcPts val="600"/>
              </a:spcAft>
            </a:pPr>
            <a:r>
              <a:rPr lang="en-US" sz="4000" cap="all">
                <a:solidFill>
                  <a:schemeClr val="bg1"/>
                </a:solidFill>
                <a:latin typeface="Berlin Sans FB Demi" panose="020E0802020502020306" pitchFamily="34" charset="0"/>
                <a:ea typeface="+mj-ea"/>
                <a:cs typeface="+mj-cs"/>
              </a:rPr>
              <a:t>Il futuro delle città</a:t>
            </a:r>
          </a:p>
        </p:txBody>
      </p:sp>
      <p:sp>
        <p:nvSpPr>
          <p:cNvPr id="3" name="Segnaposto contenuto 2">
            <a:extLst>
              <a:ext uri="{FF2B5EF4-FFF2-40B4-BE49-F238E27FC236}">
                <a16:creationId xmlns:a16="http://schemas.microsoft.com/office/drawing/2014/main" xmlns="" id="{3C972BC8-164E-4BE1-BC07-6631C4E543E8}"/>
              </a:ext>
            </a:extLst>
          </p:cNvPr>
          <p:cNvSpPr>
            <a:spLocks noGrp="1"/>
          </p:cNvSpPr>
          <p:nvPr>
            <p:ph idx="1"/>
          </p:nvPr>
        </p:nvSpPr>
        <p:spPr>
          <a:xfrm>
            <a:off x="685800" y="2490712"/>
            <a:ext cx="10820400" cy="4462822"/>
          </a:xfrm>
        </p:spPr>
        <p:txBody>
          <a:bodyPr vert="horz" lIns="91440" tIns="45720" rIns="91440" bIns="45720" rtlCol="0">
            <a:noAutofit/>
          </a:bodyPr>
          <a:lstStyle/>
          <a:p>
            <a:pPr marL="0" algn="just"/>
            <a:r>
              <a:rPr lang="en-US" sz="1800" dirty="0">
                <a:latin typeface="Berlin Sans FB Demi" panose="020E0802020502020306" pitchFamily="34" charset="0"/>
              </a:rPr>
              <a:t>Il </a:t>
            </a:r>
            <a:r>
              <a:rPr lang="en-US" sz="1800" dirty="0" err="1">
                <a:latin typeface="Berlin Sans FB Demi" panose="020E0802020502020306" pitchFamily="34" charset="0"/>
              </a:rPr>
              <a:t>futuro</a:t>
            </a:r>
            <a:r>
              <a:rPr lang="en-US" sz="1800" dirty="0">
                <a:latin typeface="Berlin Sans FB Demi" panose="020E0802020502020306" pitchFamily="34" charset="0"/>
              </a:rPr>
              <a:t> </a:t>
            </a:r>
            <a:r>
              <a:rPr lang="en-US" sz="1800" dirty="0" err="1">
                <a:latin typeface="Berlin Sans FB Demi" panose="020E0802020502020306" pitchFamily="34" charset="0"/>
              </a:rPr>
              <a:t>della</a:t>
            </a:r>
            <a:r>
              <a:rPr lang="en-US" sz="1800" dirty="0">
                <a:latin typeface="Berlin Sans FB Demi" panose="020E0802020502020306" pitchFamily="34" charset="0"/>
              </a:rPr>
              <a:t> vita </a:t>
            </a:r>
            <a:r>
              <a:rPr lang="en-US" sz="1800" dirty="0" err="1">
                <a:latin typeface="Berlin Sans FB Demi" panose="020E0802020502020306" pitchFamily="34" charset="0"/>
              </a:rPr>
              <a:t>delle</a:t>
            </a:r>
            <a:r>
              <a:rPr lang="en-US" sz="1800" dirty="0">
                <a:latin typeface="Berlin Sans FB Demi" panose="020E0802020502020306" pitchFamily="34" charset="0"/>
              </a:rPr>
              <a:t> </a:t>
            </a:r>
            <a:r>
              <a:rPr lang="en-US" sz="1800" dirty="0" err="1">
                <a:latin typeface="Berlin Sans FB Demi" panose="020E0802020502020306" pitchFamily="34" charset="0"/>
              </a:rPr>
              <a:t>più</a:t>
            </a:r>
            <a:r>
              <a:rPr lang="en-US" sz="1800" dirty="0">
                <a:latin typeface="Berlin Sans FB Demi" panose="020E0802020502020306" pitchFamily="34" charset="0"/>
              </a:rPr>
              <a:t> </a:t>
            </a:r>
            <a:r>
              <a:rPr lang="en-US" sz="1800" dirty="0" err="1">
                <a:latin typeface="Berlin Sans FB Demi" panose="020E0802020502020306" pitchFamily="34" charset="0"/>
              </a:rPr>
              <a:t>grandi</a:t>
            </a:r>
            <a:r>
              <a:rPr lang="en-US" sz="1800" dirty="0">
                <a:latin typeface="Berlin Sans FB Demi" panose="020E0802020502020306" pitchFamily="34" charset="0"/>
              </a:rPr>
              <a:t> </a:t>
            </a:r>
            <a:r>
              <a:rPr lang="en-US" sz="1800" dirty="0" err="1">
                <a:latin typeface="Berlin Sans FB Demi" panose="020E0802020502020306" pitchFamily="34" charset="0"/>
              </a:rPr>
              <a:t>città</a:t>
            </a:r>
            <a:r>
              <a:rPr lang="en-US" sz="1800" dirty="0">
                <a:latin typeface="Berlin Sans FB Demi" panose="020E0802020502020306" pitchFamily="34" charset="0"/>
              </a:rPr>
              <a:t> non è </a:t>
            </a:r>
            <a:r>
              <a:rPr lang="en-US" sz="1800" dirty="0" err="1">
                <a:latin typeface="Berlin Sans FB Demi" panose="020E0802020502020306" pitchFamily="34" charset="0"/>
              </a:rPr>
              <a:t>chiaro</a:t>
            </a:r>
            <a:r>
              <a:rPr lang="en-US" sz="1800" dirty="0">
                <a:latin typeface="Berlin Sans FB Demi" panose="020E0802020502020306" pitchFamily="34" charset="0"/>
              </a:rPr>
              <a:t>. I </a:t>
            </a:r>
            <a:r>
              <a:rPr lang="en-US" sz="1800" dirty="0" err="1">
                <a:latin typeface="Berlin Sans FB Demi" panose="020E0802020502020306" pitchFamily="34" charset="0"/>
              </a:rPr>
              <a:t>sindaci</a:t>
            </a:r>
            <a:r>
              <a:rPr lang="en-US" sz="1800" dirty="0">
                <a:latin typeface="Berlin Sans FB Demi" panose="020E0802020502020306" pitchFamily="34" charset="0"/>
              </a:rPr>
              <a:t> </a:t>
            </a:r>
            <a:r>
              <a:rPr lang="en-US" sz="1800" dirty="0" err="1">
                <a:latin typeface="Berlin Sans FB Demi" panose="020E0802020502020306" pitchFamily="34" charset="0"/>
              </a:rPr>
              <a:t>si</a:t>
            </a:r>
            <a:r>
              <a:rPr lang="en-US" sz="1800" dirty="0">
                <a:latin typeface="Berlin Sans FB Demi" panose="020E0802020502020306" pitchFamily="34" charset="0"/>
              </a:rPr>
              <a:t> </a:t>
            </a:r>
            <a:r>
              <a:rPr lang="en-US" sz="1800" dirty="0" err="1">
                <a:latin typeface="Berlin Sans FB Demi" panose="020E0802020502020306" pitchFamily="34" charset="0"/>
              </a:rPr>
              <a:t>stanno</a:t>
            </a:r>
            <a:r>
              <a:rPr lang="en-US" sz="1800" dirty="0">
                <a:latin typeface="Berlin Sans FB Demi" panose="020E0802020502020306" pitchFamily="34" charset="0"/>
              </a:rPr>
              <a:t> </a:t>
            </a:r>
            <a:r>
              <a:rPr lang="en-US" sz="1800" dirty="0" err="1">
                <a:latin typeface="Berlin Sans FB Demi" panose="020E0802020502020306" pitchFamily="34" charset="0"/>
              </a:rPr>
              <a:t>già</a:t>
            </a:r>
            <a:r>
              <a:rPr lang="en-US" sz="1800" dirty="0">
                <a:latin typeface="Berlin Sans FB Demi" panose="020E0802020502020306" pitchFamily="34" charset="0"/>
              </a:rPr>
              <a:t> </a:t>
            </a:r>
            <a:r>
              <a:rPr lang="en-US" sz="1800" dirty="0" err="1">
                <a:latin typeface="Berlin Sans FB Demi" panose="020E0802020502020306" pitchFamily="34" charset="0"/>
              </a:rPr>
              <a:t>preoccupando</a:t>
            </a:r>
            <a:r>
              <a:rPr lang="en-US" sz="1800" dirty="0">
                <a:latin typeface="Berlin Sans FB Demi" panose="020E0802020502020306" pitchFamily="34" charset="0"/>
              </a:rPr>
              <a:t> per la </a:t>
            </a:r>
            <a:r>
              <a:rPr lang="en-US" sz="1800" dirty="0" err="1">
                <a:latin typeface="Berlin Sans FB Demi" panose="020E0802020502020306" pitchFamily="34" charset="0"/>
              </a:rPr>
              <a:t>caduta</a:t>
            </a:r>
            <a:r>
              <a:rPr lang="en-US" sz="1800" dirty="0">
                <a:latin typeface="Berlin Sans FB Demi" panose="020E0802020502020306" pitchFamily="34" charset="0"/>
              </a:rPr>
              <a:t> </a:t>
            </a:r>
            <a:r>
              <a:rPr lang="en-US" sz="1800" dirty="0" err="1">
                <a:latin typeface="Berlin Sans FB Demi" panose="020E0802020502020306" pitchFamily="34" charset="0"/>
              </a:rPr>
              <a:t>delle</a:t>
            </a:r>
            <a:r>
              <a:rPr lang="en-US" sz="1800" dirty="0">
                <a:latin typeface="Berlin Sans FB Demi" panose="020E0802020502020306" pitchFamily="34" charset="0"/>
              </a:rPr>
              <a:t> </a:t>
            </a:r>
            <a:r>
              <a:rPr lang="en-US" sz="1800" dirty="0" err="1">
                <a:latin typeface="Berlin Sans FB Demi" panose="020E0802020502020306" pitchFamily="34" charset="0"/>
              </a:rPr>
              <a:t>entrate</a:t>
            </a:r>
            <a:r>
              <a:rPr lang="en-US" sz="1800" dirty="0">
                <a:latin typeface="Berlin Sans FB Demi" panose="020E0802020502020306" pitchFamily="34" charset="0"/>
              </a:rPr>
              <a:t> </a:t>
            </a:r>
            <a:r>
              <a:rPr lang="en-US" sz="1800" dirty="0" err="1">
                <a:latin typeface="Berlin Sans FB Demi" panose="020E0802020502020306" pitchFamily="34" charset="0"/>
              </a:rPr>
              <a:t>pubbliche</a:t>
            </a:r>
            <a:r>
              <a:rPr lang="en-US" sz="1800" dirty="0">
                <a:latin typeface="Berlin Sans FB Demi" panose="020E0802020502020306" pitchFamily="34" charset="0"/>
              </a:rPr>
              <a:t>* a causa </a:t>
            </a:r>
            <a:r>
              <a:rPr lang="en-US" sz="1800" dirty="0" err="1">
                <a:latin typeface="Berlin Sans FB Demi" panose="020E0802020502020306" pitchFamily="34" charset="0"/>
              </a:rPr>
              <a:t>della</a:t>
            </a:r>
            <a:r>
              <a:rPr lang="en-US" sz="1800" dirty="0">
                <a:latin typeface="Berlin Sans FB Demi" panose="020E0802020502020306" pitchFamily="34" charset="0"/>
              </a:rPr>
              <a:t> </a:t>
            </a:r>
            <a:r>
              <a:rPr lang="en-US" sz="1800" dirty="0" err="1">
                <a:latin typeface="Berlin Sans FB Demi" panose="020E0802020502020306" pitchFamily="34" charset="0"/>
              </a:rPr>
              <a:t>disoccupazione</a:t>
            </a:r>
            <a:r>
              <a:rPr lang="en-US" sz="1800" dirty="0">
                <a:latin typeface="Berlin Sans FB Demi" panose="020E0802020502020306" pitchFamily="34" charset="0"/>
              </a:rPr>
              <a:t>.</a:t>
            </a:r>
          </a:p>
          <a:p>
            <a:pPr marL="0" algn="just"/>
            <a:r>
              <a:rPr lang="en-US" sz="1800" dirty="0">
                <a:latin typeface="Berlin Sans FB Demi" panose="020E0802020502020306" pitchFamily="34" charset="0"/>
              </a:rPr>
              <a:t> </a:t>
            </a:r>
            <a:r>
              <a:rPr lang="en-US" sz="1800" dirty="0" err="1">
                <a:latin typeface="Berlin Sans FB Demi" panose="020E0802020502020306" pitchFamily="34" charset="0"/>
              </a:rPr>
              <a:t>Gli</a:t>
            </a:r>
            <a:r>
              <a:rPr lang="en-US" sz="1800" dirty="0">
                <a:latin typeface="Berlin Sans FB Demi" panose="020E0802020502020306" pitchFamily="34" charset="0"/>
              </a:rPr>
              <a:t> </a:t>
            </a:r>
            <a:r>
              <a:rPr lang="en-US" sz="1800" dirty="0" err="1">
                <a:latin typeface="Berlin Sans FB Demi" panose="020E0802020502020306" pitchFamily="34" charset="0"/>
              </a:rPr>
              <a:t>spazi</a:t>
            </a:r>
            <a:r>
              <a:rPr lang="en-US" sz="1800" dirty="0">
                <a:latin typeface="Berlin Sans FB Demi" panose="020E0802020502020306" pitchFamily="34" charset="0"/>
              </a:rPr>
              <a:t> </a:t>
            </a:r>
            <a:r>
              <a:rPr lang="en-US" sz="1800" dirty="0" err="1">
                <a:latin typeface="Berlin Sans FB Demi" panose="020E0802020502020306" pitchFamily="34" charset="0"/>
              </a:rPr>
              <a:t>comuni</a:t>
            </a:r>
            <a:r>
              <a:rPr lang="en-US" sz="1800" dirty="0">
                <a:latin typeface="Berlin Sans FB Demi" panose="020E0802020502020306" pitchFamily="34" charset="0"/>
              </a:rPr>
              <a:t> come </a:t>
            </a:r>
            <a:r>
              <a:rPr lang="en-US" sz="1800" dirty="0" err="1">
                <a:latin typeface="Berlin Sans FB Demi" panose="020E0802020502020306" pitchFamily="34" charset="0"/>
              </a:rPr>
              <a:t>parchi</a:t>
            </a:r>
            <a:r>
              <a:rPr lang="en-US" sz="1800" dirty="0">
                <a:latin typeface="Berlin Sans FB Demi" panose="020E0802020502020306" pitchFamily="34" charset="0"/>
              </a:rPr>
              <a:t> e autobus, </a:t>
            </a:r>
            <a:r>
              <a:rPr lang="en-US" sz="1800" dirty="0" err="1">
                <a:latin typeface="Berlin Sans FB Demi" panose="020E0802020502020306" pitchFamily="34" charset="0"/>
              </a:rPr>
              <a:t>arterie</a:t>
            </a:r>
            <a:r>
              <a:rPr lang="en-US" sz="1800" dirty="0">
                <a:latin typeface="Berlin Sans FB Demi" panose="020E0802020502020306" pitchFamily="34" charset="0"/>
              </a:rPr>
              <a:t> </a:t>
            </a:r>
            <a:r>
              <a:rPr lang="en-US" sz="1800" dirty="0" err="1">
                <a:latin typeface="Berlin Sans FB Demi" panose="020E0802020502020306" pitchFamily="34" charset="0"/>
              </a:rPr>
              <a:t>centrali</a:t>
            </a:r>
            <a:r>
              <a:rPr lang="en-US" sz="1800" dirty="0">
                <a:latin typeface="Berlin Sans FB Demi" panose="020E0802020502020306" pitchFamily="34" charset="0"/>
              </a:rPr>
              <a:t> </a:t>
            </a:r>
            <a:r>
              <a:rPr lang="en-US" sz="1800" dirty="0" err="1">
                <a:latin typeface="Berlin Sans FB Demi" panose="020E0802020502020306" pitchFamily="34" charset="0"/>
              </a:rPr>
              <a:t>della</a:t>
            </a:r>
            <a:r>
              <a:rPr lang="en-US" sz="1800" dirty="0">
                <a:latin typeface="Berlin Sans FB Demi" panose="020E0802020502020306" pitchFamily="34" charset="0"/>
              </a:rPr>
              <a:t> vita </a:t>
            </a:r>
            <a:r>
              <a:rPr lang="en-US" sz="1800" dirty="0" err="1">
                <a:latin typeface="Berlin Sans FB Demi" panose="020E0802020502020306" pitchFamily="34" charset="0"/>
              </a:rPr>
              <a:t>urbana</a:t>
            </a:r>
            <a:r>
              <a:rPr lang="en-US" sz="1800" dirty="0">
                <a:latin typeface="Berlin Sans FB Demi" panose="020E0802020502020306" pitchFamily="34" charset="0"/>
              </a:rPr>
              <a:t>, </a:t>
            </a:r>
            <a:r>
              <a:rPr lang="en-US" sz="1800" dirty="0" err="1">
                <a:latin typeface="Berlin Sans FB Demi" panose="020E0802020502020306" pitchFamily="34" charset="0"/>
              </a:rPr>
              <a:t>stanno</a:t>
            </a:r>
            <a:r>
              <a:rPr lang="en-US" sz="1800" dirty="0">
                <a:latin typeface="Berlin Sans FB Demi" panose="020E0802020502020306" pitchFamily="34" charset="0"/>
              </a:rPr>
              <a:t> </a:t>
            </a:r>
            <a:r>
              <a:rPr lang="en-US" sz="1800" dirty="0" err="1">
                <a:latin typeface="Berlin Sans FB Demi" panose="020E0802020502020306" pitchFamily="34" charset="0"/>
              </a:rPr>
              <a:t>diventando</a:t>
            </a:r>
            <a:r>
              <a:rPr lang="en-US" sz="1800" dirty="0">
                <a:latin typeface="Berlin Sans FB Demi" panose="020E0802020502020306" pitchFamily="34" charset="0"/>
              </a:rPr>
              <a:t> zone </a:t>
            </a:r>
            <a:r>
              <a:rPr lang="en-US" sz="1800" dirty="0" err="1">
                <a:latin typeface="Berlin Sans FB Demi" panose="020E0802020502020306" pitchFamily="34" charset="0"/>
              </a:rPr>
              <a:t>pericolose</a:t>
            </a:r>
            <a:r>
              <a:rPr lang="en-US" sz="1800" dirty="0">
                <a:latin typeface="Berlin Sans FB Demi" panose="020E0802020502020306" pitchFamily="34" charset="0"/>
              </a:rPr>
              <a:t>. </a:t>
            </a:r>
          </a:p>
          <a:p>
            <a:pPr marL="0" algn="just"/>
            <a:r>
              <a:rPr lang="en-US" sz="1800" dirty="0">
                <a:latin typeface="Berlin Sans FB Demi" panose="020E0802020502020306" pitchFamily="34" charset="0"/>
              </a:rPr>
              <a:t>Col </a:t>
            </a:r>
            <a:r>
              <a:rPr lang="en-US" sz="1800" dirty="0" err="1">
                <a:latin typeface="Berlin Sans FB Demi" panose="020E0802020502020306" pitchFamily="34" charset="0"/>
              </a:rPr>
              <a:t>diffondersi</a:t>
            </a:r>
            <a:r>
              <a:rPr lang="en-US" sz="1800" dirty="0">
                <a:latin typeface="Berlin Sans FB Demi" panose="020E0802020502020306" pitchFamily="34" charset="0"/>
              </a:rPr>
              <a:t> del </a:t>
            </a:r>
            <a:r>
              <a:rPr lang="en-US" sz="1800" dirty="0" err="1">
                <a:latin typeface="Berlin Sans FB Demi" panose="020E0802020502020306" pitchFamily="34" charset="0"/>
              </a:rPr>
              <a:t>lavoro</a:t>
            </a:r>
            <a:r>
              <a:rPr lang="en-US" sz="1800" dirty="0">
                <a:latin typeface="Berlin Sans FB Demi" panose="020E0802020502020306" pitchFamily="34" charset="0"/>
              </a:rPr>
              <a:t> a </a:t>
            </a:r>
            <a:r>
              <a:rPr lang="en-US" sz="1800" dirty="0" err="1">
                <a:latin typeface="Berlin Sans FB Demi" panose="020E0802020502020306" pitchFamily="34" charset="0"/>
              </a:rPr>
              <a:t>distanza</a:t>
            </a:r>
            <a:r>
              <a:rPr lang="en-US" sz="1800" dirty="0">
                <a:latin typeface="Berlin Sans FB Demi" panose="020E0802020502020306" pitchFamily="34" charset="0"/>
              </a:rPr>
              <a:t> da </a:t>
            </a:r>
            <a:r>
              <a:rPr lang="en-US" sz="1800" dirty="0" err="1">
                <a:latin typeface="Berlin Sans FB Demi" panose="020E0802020502020306" pitchFamily="34" charset="0"/>
              </a:rPr>
              <a:t>parte</a:t>
            </a:r>
            <a:r>
              <a:rPr lang="en-US" sz="1800" dirty="0">
                <a:latin typeface="Berlin Sans FB Demi" panose="020E0802020502020306" pitchFamily="34" charset="0"/>
              </a:rPr>
              <a:t> </a:t>
            </a:r>
            <a:r>
              <a:rPr lang="en-US" sz="1800" dirty="0" err="1">
                <a:latin typeface="Berlin Sans FB Demi" panose="020E0802020502020306" pitchFamily="34" charset="0"/>
              </a:rPr>
              <a:t>dei</a:t>
            </a:r>
            <a:r>
              <a:rPr lang="en-US" sz="1800" dirty="0">
                <a:latin typeface="Berlin Sans FB Demi" panose="020E0802020502020306" pitchFamily="34" charset="0"/>
              </a:rPr>
              <a:t> </a:t>
            </a:r>
            <a:r>
              <a:rPr lang="en-US" sz="1800" dirty="0" err="1">
                <a:latin typeface="Berlin Sans FB Demi" panose="020E0802020502020306" pitchFamily="34" charset="0"/>
              </a:rPr>
              <a:t>professionisti</a:t>
            </a:r>
            <a:r>
              <a:rPr lang="en-US" sz="1800" dirty="0">
                <a:latin typeface="Berlin Sans FB Demi" panose="020E0802020502020306" pitchFamily="34" charset="0"/>
              </a:rPr>
              <a:t>, </a:t>
            </a:r>
            <a:r>
              <a:rPr lang="en-US" sz="1800" dirty="0" err="1">
                <a:latin typeface="Berlin Sans FB Demi" panose="020E0802020502020306" pitchFamily="34" charset="0"/>
              </a:rPr>
              <a:t>molti</a:t>
            </a:r>
            <a:r>
              <a:rPr lang="en-US" sz="1800" dirty="0">
                <a:latin typeface="Berlin Sans FB Demi" panose="020E0802020502020306" pitchFamily="34" charset="0"/>
              </a:rPr>
              <a:t> </a:t>
            </a:r>
            <a:r>
              <a:rPr lang="en-US" sz="1800" dirty="0" err="1">
                <a:latin typeface="Berlin Sans FB Demi" panose="020E0802020502020306" pitchFamily="34" charset="0"/>
              </a:rPr>
              <a:t>possono</a:t>
            </a:r>
            <a:r>
              <a:rPr lang="en-US" sz="1800" dirty="0">
                <a:latin typeface="Berlin Sans FB Demi" panose="020E0802020502020306" pitchFamily="34" charset="0"/>
              </a:rPr>
              <a:t> </a:t>
            </a:r>
            <a:r>
              <a:rPr lang="en-US" sz="1800" dirty="0" err="1">
                <a:latin typeface="Berlin Sans FB Demi" panose="020E0802020502020306" pitchFamily="34" charset="0"/>
              </a:rPr>
              <a:t>pensare</a:t>
            </a:r>
            <a:r>
              <a:rPr lang="en-US" sz="1800" dirty="0">
                <a:latin typeface="Berlin Sans FB Demi" panose="020E0802020502020306" pitchFamily="34" charset="0"/>
              </a:rPr>
              <a:t> </a:t>
            </a:r>
            <a:r>
              <a:rPr lang="en-US" sz="1800" dirty="0" err="1">
                <a:latin typeface="Berlin Sans FB Demi" panose="020E0802020502020306" pitchFamily="34" charset="0"/>
              </a:rPr>
              <a:t>che</a:t>
            </a:r>
            <a:r>
              <a:rPr lang="en-US" sz="1800" dirty="0">
                <a:latin typeface="Berlin Sans FB Demi" panose="020E0802020502020306" pitchFamily="34" charset="0"/>
              </a:rPr>
              <a:t> </a:t>
            </a:r>
            <a:r>
              <a:rPr lang="en-US" sz="1800" dirty="0" err="1">
                <a:latin typeface="Berlin Sans FB Demi" panose="020E0802020502020306" pitchFamily="34" charset="0"/>
              </a:rPr>
              <a:t>dopotutto</a:t>
            </a:r>
            <a:r>
              <a:rPr lang="en-US" sz="1800" dirty="0">
                <a:latin typeface="Berlin Sans FB Demi" panose="020E0802020502020306" pitchFamily="34" charset="0"/>
              </a:rPr>
              <a:t> non </a:t>
            </a:r>
            <a:r>
              <a:rPr lang="en-US" sz="1800" dirty="0" err="1">
                <a:latin typeface="Berlin Sans FB Demi" panose="020E0802020502020306" pitchFamily="34" charset="0"/>
              </a:rPr>
              <a:t>hanno</a:t>
            </a:r>
            <a:r>
              <a:rPr lang="en-US" sz="1800" dirty="0">
                <a:latin typeface="Berlin Sans FB Demi" panose="020E0802020502020306" pitchFamily="34" charset="0"/>
              </a:rPr>
              <a:t> </a:t>
            </a:r>
            <a:r>
              <a:rPr lang="en-US" sz="1800" dirty="0" err="1">
                <a:latin typeface="Berlin Sans FB Demi" panose="020E0802020502020306" pitchFamily="34" charset="0"/>
              </a:rPr>
              <a:t>bisogno</a:t>
            </a:r>
            <a:r>
              <a:rPr lang="en-US" sz="1800" dirty="0">
                <a:latin typeface="Berlin Sans FB Demi" panose="020E0802020502020306" pitchFamily="34" charset="0"/>
              </a:rPr>
              <a:t> di vivere </a:t>
            </a:r>
            <a:r>
              <a:rPr lang="en-US" sz="1800" dirty="0" err="1">
                <a:latin typeface="Berlin Sans FB Demi" panose="020E0802020502020306" pitchFamily="34" charset="0"/>
              </a:rPr>
              <a:t>nel</a:t>
            </a:r>
            <a:r>
              <a:rPr lang="en-US" sz="1800" dirty="0">
                <a:latin typeface="Berlin Sans FB Demi" panose="020E0802020502020306" pitchFamily="34" charset="0"/>
              </a:rPr>
              <a:t> mezzo di una </a:t>
            </a:r>
            <a:r>
              <a:rPr lang="en-US" sz="1800" dirty="0" err="1">
                <a:latin typeface="Berlin Sans FB Demi" panose="020E0802020502020306" pitchFamily="34" charset="0"/>
              </a:rPr>
              <a:t>grande</a:t>
            </a:r>
            <a:r>
              <a:rPr lang="en-US" sz="1800" dirty="0">
                <a:latin typeface="Berlin Sans FB Demi" panose="020E0802020502020306" pitchFamily="34" charset="0"/>
              </a:rPr>
              <a:t> </a:t>
            </a:r>
            <a:r>
              <a:rPr lang="en-US" sz="1800" dirty="0" err="1">
                <a:latin typeface="Berlin Sans FB Demi" panose="020E0802020502020306" pitchFamily="34" charset="0"/>
              </a:rPr>
              <a:t>città</a:t>
            </a:r>
            <a:r>
              <a:rPr lang="en-US" sz="1800" dirty="0">
                <a:latin typeface="Berlin Sans FB Demi" panose="020E0802020502020306" pitchFamily="34" charset="0"/>
              </a:rPr>
              <a:t>.</a:t>
            </a:r>
          </a:p>
          <a:p>
            <a:pPr marL="0" algn="just"/>
            <a:r>
              <a:rPr lang="en-US" sz="1800" dirty="0">
                <a:latin typeface="Berlin Sans FB Demi" panose="020E0802020502020306" pitchFamily="34" charset="0"/>
              </a:rPr>
              <a:t>È molto </a:t>
            </a:r>
            <a:r>
              <a:rPr lang="en-US" sz="1800" dirty="0" err="1">
                <a:latin typeface="Berlin Sans FB Demi" panose="020E0802020502020306" pitchFamily="34" charset="0"/>
              </a:rPr>
              <a:t>preoccupante</a:t>
            </a:r>
            <a:r>
              <a:rPr lang="en-US" sz="1800" dirty="0">
                <a:latin typeface="Berlin Sans FB Demi" panose="020E0802020502020306" pitchFamily="34" charset="0"/>
              </a:rPr>
              <a:t> </a:t>
            </a:r>
            <a:r>
              <a:rPr lang="en-US" sz="1800" dirty="0" err="1">
                <a:latin typeface="Berlin Sans FB Demi" panose="020E0802020502020306" pitchFamily="34" charset="0"/>
              </a:rPr>
              <a:t>il</a:t>
            </a:r>
            <a:r>
              <a:rPr lang="en-US" sz="1800" dirty="0">
                <a:latin typeface="Berlin Sans FB Demi" panose="020E0802020502020306" pitchFamily="34" charset="0"/>
              </a:rPr>
              <a:t> </a:t>
            </a:r>
            <a:r>
              <a:rPr lang="en-US" sz="1800" dirty="0" err="1">
                <a:latin typeface="Berlin Sans FB Demi" panose="020E0802020502020306" pitchFamily="34" charset="0"/>
              </a:rPr>
              <a:t>futuro</a:t>
            </a:r>
            <a:r>
              <a:rPr lang="en-US" sz="1800" dirty="0">
                <a:latin typeface="Berlin Sans FB Demi" panose="020E0802020502020306" pitchFamily="34" charset="0"/>
              </a:rPr>
              <a:t> </a:t>
            </a:r>
            <a:r>
              <a:rPr lang="en-US" sz="1800" dirty="0" err="1">
                <a:latin typeface="Berlin Sans FB Demi" panose="020E0802020502020306" pitchFamily="34" charset="0"/>
              </a:rPr>
              <a:t>dei</a:t>
            </a:r>
            <a:r>
              <a:rPr lang="en-US" sz="1800" dirty="0">
                <a:latin typeface="Berlin Sans FB Demi" panose="020E0802020502020306" pitchFamily="34" charset="0"/>
              </a:rPr>
              <a:t> </a:t>
            </a:r>
            <a:r>
              <a:rPr lang="en-US" sz="1800" dirty="0" err="1">
                <a:latin typeface="Berlin Sans FB Demi" panose="020E0802020502020306" pitchFamily="34" charset="0"/>
              </a:rPr>
              <a:t>lavoratori</a:t>
            </a:r>
            <a:r>
              <a:rPr lang="en-US" sz="1800" dirty="0">
                <a:latin typeface="Berlin Sans FB Demi" panose="020E0802020502020306" pitchFamily="34" charset="0"/>
              </a:rPr>
              <a:t> a basso </a:t>
            </a:r>
            <a:r>
              <a:rPr lang="en-US" sz="1800" dirty="0" err="1">
                <a:latin typeface="Berlin Sans FB Demi" panose="020E0802020502020306" pitchFamily="34" charset="0"/>
              </a:rPr>
              <a:t>reddito</a:t>
            </a:r>
            <a:r>
              <a:rPr lang="en-US" sz="1800" dirty="0">
                <a:latin typeface="Berlin Sans FB Demi" panose="020E0802020502020306" pitchFamily="34" charset="0"/>
              </a:rPr>
              <a:t>, </a:t>
            </a:r>
            <a:r>
              <a:rPr lang="en-US" sz="1800" dirty="0" err="1">
                <a:latin typeface="Berlin Sans FB Demi" panose="020E0802020502020306" pitchFamily="34" charset="0"/>
              </a:rPr>
              <a:t>che</a:t>
            </a:r>
            <a:r>
              <a:rPr lang="en-US" sz="1800" dirty="0">
                <a:latin typeface="Berlin Sans FB Demi" panose="020E0802020502020306" pitchFamily="34" charset="0"/>
              </a:rPr>
              <a:t> </a:t>
            </a:r>
            <a:r>
              <a:rPr lang="en-US" sz="1800" dirty="0" err="1">
                <a:latin typeface="Berlin Sans FB Demi" panose="020E0802020502020306" pitchFamily="34" charset="0"/>
              </a:rPr>
              <a:t>sono</a:t>
            </a:r>
            <a:r>
              <a:rPr lang="en-US" sz="1800" dirty="0">
                <a:latin typeface="Berlin Sans FB Demi" panose="020E0802020502020306" pitchFamily="34" charset="0"/>
              </a:rPr>
              <a:t> una </a:t>
            </a:r>
            <a:r>
              <a:rPr lang="en-US" sz="1800" dirty="0" err="1">
                <a:latin typeface="Berlin Sans FB Demi" panose="020E0802020502020306" pitchFamily="34" charset="0"/>
              </a:rPr>
              <a:t>parte</a:t>
            </a:r>
            <a:r>
              <a:rPr lang="en-US" sz="1800" dirty="0">
                <a:latin typeface="Berlin Sans FB Demi" panose="020E0802020502020306" pitchFamily="34" charset="0"/>
              </a:rPr>
              <a:t> </a:t>
            </a:r>
            <a:r>
              <a:rPr lang="en-US" sz="1800" dirty="0" err="1">
                <a:latin typeface="Berlin Sans FB Demi" panose="020E0802020502020306" pitchFamily="34" charset="0"/>
              </a:rPr>
              <a:t>consistente</a:t>
            </a:r>
            <a:r>
              <a:rPr lang="en-US" sz="1800" dirty="0">
                <a:latin typeface="Berlin Sans FB Demi" panose="020E0802020502020306" pitchFamily="34" charset="0"/>
              </a:rPr>
              <a:t> </a:t>
            </a:r>
            <a:r>
              <a:rPr lang="en-US" sz="1800" dirty="0" err="1">
                <a:latin typeface="Berlin Sans FB Demi" panose="020E0802020502020306" pitchFamily="34" charset="0"/>
              </a:rPr>
              <a:t>della</a:t>
            </a:r>
            <a:r>
              <a:rPr lang="en-US" sz="1800" dirty="0">
                <a:latin typeface="Berlin Sans FB Demi" panose="020E0802020502020306" pitchFamily="34" charset="0"/>
              </a:rPr>
              <a:t> </a:t>
            </a:r>
            <a:r>
              <a:rPr lang="en-US" sz="1800" dirty="0" err="1">
                <a:latin typeface="Berlin Sans FB Demi" panose="020E0802020502020306" pitchFamily="34" charset="0"/>
              </a:rPr>
              <a:t>popolazione</a:t>
            </a:r>
            <a:r>
              <a:rPr lang="en-US" sz="1800" dirty="0">
                <a:latin typeface="Berlin Sans FB Demi" panose="020E0802020502020306" pitchFamily="34" charset="0"/>
              </a:rPr>
              <a:t> </a:t>
            </a:r>
            <a:r>
              <a:rPr lang="en-US" sz="1800" dirty="0" err="1">
                <a:latin typeface="Berlin Sans FB Demi" panose="020E0802020502020306" pitchFamily="34" charset="0"/>
              </a:rPr>
              <a:t>urbana</a:t>
            </a:r>
            <a:r>
              <a:rPr lang="en-US" sz="1800" dirty="0">
                <a:latin typeface="Berlin Sans FB Demi" panose="020E0802020502020306" pitchFamily="34" charset="0"/>
              </a:rPr>
              <a:t>, ma </a:t>
            </a:r>
            <a:r>
              <a:rPr lang="en-US" sz="1800" dirty="0" err="1">
                <a:latin typeface="Berlin Sans FB Demi" panose="020E0802020502020306" pitchFamily="34" charset="0"/>
              </a:rPr>
              <a:t>che</a:t>
            </a:r>
            <a:r>
              <a:rPr lang="en-US" sz="1800" dirty="0">
                <a:latin typeface="Berlin Sans FB Demi" panose="020E0802020502020306" pitchFamily="34" charset="0"/>
              </a:rPr>
              <a:t> </a:t>
            </a:r>
            <a:r>
              <a:rPr lang="en-US" sz="1800" dirty="0" err="1">
                <a:latin typeface="Berlin Sans FB Demi" panose="020E0802020502020306" pitchFamily="34" charset="0"/>
              </a:rPr>
              <a:t>svolgono</a:t>
            </a:r>
            <a:r>
              <a:rPr lang="en-US" sz="1800" dirty="0">
                <a:latin typeface="Berlin Sans FB Demi" panose="020E0802020502020306" pitchFamily="34" charset="0"/>
              </a:rPr>
              <a:t> </a:t>
            </a:r>
            <a:r>
              <a:rPr lang="en-US" sz="1800" dirty="0" err="1">
                <a:latin typeface="Berlin Sans FB Demi" panose="020E0802020502020306" pitchFamily="34" charset="0"/>
              </a:rPr>
              <a:t>mansioni</a:t>
            </a:r>
            <a:r>
              <a:rPr lang="en-US" sz="1800" dirty="0">
                <a:latin typeface="Berlin Sans FB Demi" panose="020E0802020502020306" pitchFamily="34" charset="0"/>
              </a:rPr>
              <a:t>* </a:t>
            </a:r>
            <a:r>
              <a:rPr lang="en-US" sz="1800" dirty="0" err="1">
                <a:latin typeface="Berlin Sans FB Demi" panose="020E0802020502020306" pitchFamily="34" charset="0"/>
              </a:rPr>
              <a:t>che</a:t>
            </a:r>
            <a:r>
              <a:rPr lang="en-US" sz="1800" dirty="0">
                <a:latin typeface="Berlin Sans FB Demi" panose="020E0802020502020306" pitchFamily="34" charset="0"/>
              </a:rPr>
              <a:t> non </a:t>
            </a:r>
            <a:r>
              <a:rPr lang="en-US" sz="1800" dirty="0" err="1">
                <a:latin typeface="Berlin Sans FB Demi" panose="020E0802020502020306" pitchFamily="34" charset="0"/>
              </a:rPr>
              <a:t>si</a:t>
            </a:r>
            <a:r>
              <a:rPr lang="en-US" sz="1800" dirty="0">
                <a:latin typeface="Berlin Sans FB Demi" panose="020E0802020502020306" pitchFamily="34" charset="0"/>
              </a:rPr>
              <a:t> </a:t>
            </a:r>
            <a:r>
              <a:rPr lang="en-US" sz="1800" dirty="0" err="1">
                <a:latin typeface="Berlin Sans FB Demi" panose="020E0802020502020306" pitchFamily="34" charset="0"/>
              </a:rPr>
              <a:t>possono</a:t>
            </a:r>
            <a:r>
              <a:rPr lang="en-US" sz="1800" dirty="0">
                <a:latin typeface="Berlin Sans FB Demi" panose="020E0802020502020306" pitchFamily="34" charset="0"/>
              </a:rPr>
              <a:t> fare da casa: per </a:t>
            </a:r>
            <a:r>
              <a:rPr lang="en-US" sz="1800" dirty="0" err="1">
                <a:latin typeface="Berlin Sans FB Demi" panose="020E0802020502020306" pitchFamily="34" charset="0"/>
              </a:rPr>
              <a:t>esempio</a:t>
            </a:r>
            <a:r>
              <a:rPr lang="en-US" sz="1800" dirty="0">
                <a:latin typeface="Berlin Sans FB Demi" panose="020E0802020502020306" pitchFamily="34" charset="0"/>
              </a:rPr>
              <a:t>, </a:t>
            </a:r>
            <a:r>
              <a:rPr lang="en-US" sz="1800" dirty="0" err="1">
                <a:latin typeface="Berlin Sans FB Demi" panose="020E0802020502020306" pitchFamily="34" charset="0"/>
              </a:rPr>
              <a:t>gli</a:t>
            </a:r>
            <a:r>
              <a:rPr lang="en-US" sz="1800" dirty="0">
                <a:latin typeface="Berlin Sans FB Demi" panose="020E0802020502020306" pitchFamily="34" charset="0"/>
              </a:rPr>
              <a:t> 11 </a:t>
            </a:r>
            <a:r>
              <a:rPr lang="en-US" sz="1800" dirty="0" err="1">
                <a:latin typeface="Berlin Sans FB Demi" panose="020E0802020502020306" pitchFamily="34" charset="0"/>
              </a:rPr>
              <a:t>milioni</a:t>
            </a:r>
            <a:r>
              <a:rPr lang="en-US" sz="1800" dirty="0">
                <a:latin typeface="Berlin Sans FB Demi" panose="020E0802020502020306" pitchFamily="34" charset="0"/>
              </a:rPr>
              <a:t> di </a:t>
            </a:r>
            <a:r>
              <a:rPr lang="en-US" sz="1800" dirty="0" err="1">
                <a:latin typeface="Berlin Sans FB Demi" panose="020E0802020502020306" pitchFamily="34" charset="0"/>
              </a:rPr>
              <a:t>persone</a:t>
            </a:r>
            <a:r>
              <a:rPr lang="en-US" sz="1800" dirty="0">
                <a:latin typeface="Berlin Sans FB Demi" panose="020E0802020502020306" pitchFamily="34" charset="0"/>
              </a:rPr>
              <a:t> </a:t>
            </a:r>
            <a:r>
              <a:rPr lang="en-US" sz="1800" dirty="0" err="1">
                <a:latin typeface="Berlin Sans FB Demi" panose="020E0802020502020306" pitchFamily="34" charset="0"/>
              </a:rPr>
              <a:t>che</a:t>
            </a:r>
            <a:r>
              <a:rPr lang="en-US" sz="1800" dirty="0">
                <a:latin typeface="Berlin Sans FB Demi" panose="020E0802020502020306" pitchFamily="34" charset="0"/>
              </a:rPr>
              <a:t> </a:t>
            </a:r>
            <a:r>
              <a:rPr lang="en-US" sz="1800" dirty="0" err="1">
                <a:latin typeface="Berlin Sans FB Demi" panose="020E0802020502020306" pitchFamily="34" charset="0"/>
              </a:rPr>
              <a:t>lavorano</a:t>
            </a:r>
            <a:r>
              <a:rPr lang="en-US" sz="1800" dirty="0">
                <a:latin typeface="Berlin Sans FB Demi" panose="020E0802020502020306" pitchFamily="34" charset="0"/>
              </a:rPr>
              <a:t> </a:t>
            </a:r>
            <a:r>
              <a:rPr lang="en-US" sz="1800" dirty="0" err="1">
                <a:latin typeface="Berlin Sans FB Demi" panose="020E0802020502020306" pitchFamily="34" charset="0"/>
              </a:rPr>
              <a:t>nei</a:t>
            </a:r>
            <a:r>
              <a:rPr lang="en-US" sz="1800" dirty="0">
                <a:latin typeface="Berlin Sans FB Demi" panose="020E0802020502020306" pitchFamily="34" charset="0"/>
              </a:rPr>
              <a:t> </a:t>
            </a:r>
            <a:r>
              <a:rPr lang="en-US" sz="1800" dirty="0" err="1">
                <a:latin typeface="Berlin Sans FB Demi" panose="020E0802020502020306" pitchFamily="34" charset="0"/>
              </a:rPr>
              <a:t>ristoranti</a:t>
            </a:r>
            <a:r>
              <a:rPr lang="en-US" sz="1800" dirty="0">
                <a:latin typeface="Berlin Sans FB Demi" panose="020E0802020502020306" pitchFamily="34" charset="0"/>
              </a:rPr>
              <a:t> </a:t>
            </a:r>
            <a:r>
              <a:rPr lang="en-US" sz="1800" dirty="0" err="1">
                <a:latin typeface="Berlin Sans FB Demi" panose="020E0802020502020306" pitchFamily="34" charset="0"/>
              </a:rPr>
              <a:t>degli</a:t>
            </a:r>
            <a:r>
              <a:rPr lang="en-US" sz="1800" dirty="0">
                <a:latin typeface="Berlin Sans FB Demi" panose="020E0802020502020306" pitchFamily="34" charset="0"/>
              </a:rPr>
              <a:t> </a:t>
            </a:r>
            <a:r>
              <a:rPr lang="en-US" sz="1800" dirty="0" err="1">
                <a:latin typeface="Berlin Sans FB Demi" panose="020E0802020502020306" pitchFamily="34" charset="0"/>
              </a:rPr>
              <a:t>Usa</a:t>
            </a:r>
            <a:r>
              <a:rPr lang="en-US" sz="1800" dirty="0">
                <a:latin typeface="Berlin Sans FB Demi" panose="020E0802020502020306" pitchFamily="34" charset="0"/>
              </a:rPr>
              <a:t>. </a:t>
            </a:r>
            <a:r>
              <a:rPr lang="en-US" sz="1800" dirty="0" err="1">
                <a:latin typeface="Berlin Sans FB Demi" panose="020E0802020502020306" pitchFamily="34" charset="0"/>
              </a:rPr>
              <a:t>Questi</a:t>
            </a:r>
            <a:r>
              <a:rPr lang="en-US" sz="1800" dirty="0">
                <a:latin typeface="Berlin Sans FB Demi" panose="020E0802020502020306" pitchFamily="34" charset="0"/>
              </a:rPr>
              <a:t> </a:t>
            </a:r>
            <a:r>
              <a:rPr lang="en-US" sz="1800" dirty="0" err="1">
                <a:latin typeface="Berlin Sans FB Demi" panose="020E0802020502020306" pitchFamily="34" charset="0"/>
              </a:rPr>
              <a:t>lavori</a:t>
            </a:r>
            <a:r>
              <a:rPr lang="en-US" sz="1800" dirty="0">
                <a:latin typeface="Berlin Sans FB Demi" panose="020E0802020502020306" pitchFamily="34" charset="0"/>
              </a:rPr>
              <a:t> </a:t>
            </a:r>
            <a:r>
              <a:rPr lang="en-US" sz="1800" dirty="0" err="1">
                <a:latin typeface="Berlin Sans FB Demi" panose="020E0802020502020306" pitchFamily="34" charset="0"/>
              </a:rPr>
              <a:t>sono</a:t>
            </a:r>
            <a:r>
              <a:rPr lang="en-US" sz="1800" dirty="0">
                <a:latin typeface="Berlin Sans FB Demi" panose="020E0802020502020306" pitchFamily="34" charset="0"/>
              </a:rPr>
              <a:t> molto </a:t>
            </a:r>
            <a:r>
              <a:rPr lang="en-US" sz="1800" dirty="0" err="1">
                <a:latin typeface="Berlin Sans FB Demi" panose="020E0802020502020306" pitchFamily="34" charset="0"/>
              </a:rPr>
              <a:t>vulnerabili</a:t>
            </a:r>
            <a:r>
              <a:rPr lang="en-US" sz="1800" dirty="0">
                <a:latin typeface="Berlin Sans FB Demi" panose="020E0802020502020306" pitchFamily="34" charset="0"/>
              </a:rPr>
              <a:t>, </a:t>
            </a:r>
            <a:r>
              <a:rPr lang="en-US" sz="1800" dirty="0" err="1">
                <a:latin typeface="Berlin Sans FB Demi" panose="020E0802020502020306" pitchFamily="34" charset="0"/>
              </a:rPr>
              <a:t>infatti</a:t>
            </a:r>
            <a:r>
              <a:rPr lang="en-US" sz="1800" dirty="0">
                <a:latin typeface="Berlin Sans FB Demi" panose="020E0802020502020306" pitchFamily="34" charset="0"/>
              </a:rPr>
              <a:t> </a:t>
            </a:r>
            <a:r>
              <a:rPr lang="en-US" sz="1800" dirty="0" err="1">
                <a:latin typeface="Berlin Sans FB Demi" panose="020E0802020502020306" pitchFamily="34" charset="0"/>
              </a:rPr>
              <a:t>saranno</a:t>
            </a:r>
            <a:r>
              <a:rPr lang="en-US" sz="1800" dirty="0">
                <a:latin typeface="Berlin Sans FB Demi" panose="020E0802020502020306" pitchFamily="34" charset="0"/>
              </a:rPr>
              <a:t> </a:t>
            </a:r>
            <a:r>
              <a:rPr lang="en-US" sz="1800" dirty="0" err="1">
                <a:latin typeface="Berlin Sans FB Demi" panose="020E0802020502020306" pitchFamily="34" charset="0"/>
              </a:rPr>
              <a:t>i</a:t>
            </a:r>
            <a:r>
              <a:rPr lang="en-US" sz="1800" dirty="0">
                <a:latin typeface="Berlin Sans FB Demi" panose="020E0802020502020306" pitchFamily="34" charset="0"/>
              </a:rPr>
              <a:t> </a:t>
            </a:r>
            <a:r>
              <a:rPr lang="en-US" sz="1800" dirty="0" err="1">
                <a:latin typeface="Berlin Sans FB Demi" panose="020E0802020502020306" pitchFamily="34" charset="0"/>
              </a:rPr>
              <a:t>primi</a:t>
            </a:r>
            <a:r>
              <a:rPr lang="en-US" sz="1800" dirty="0">
                <a:latin typeface="Berlin Sans FB Demi" panose="020E0802020502020306" pitchFamily="34" charset="0"/>
              </a:rPr>
              <a:t> a </a:t>
            </a:r>
            <a:r>
              <a:rPr lang="en-US" sz="1800" dirty="0" err="1">
                <a:latin typeface="Berlin Sans FB Demi" panose="020E0802020502020306" pitchFamily="34" charset="0"/>
              </a:rPr>
              <a:t>sparire</a:t>
            </a:r>
            <a:r>
              <a:rPr lang="en-US" sz="1800" dirty="0">
                <a:latin typeface="Berlin Sans FB Demi" panose="020E0802020502020306" pitchFamily="34" charset="0"/>
              </a:rPr>
              <a:t>.</a:t>
            </a:r>
          </a:p>
          <a:p>
            <a:pPr marL="0" indent="0" algn="just">
              <a:buNone/>
            </a:pPr>
            <a:endParaRPr lang="en-US" sz="1800" dirty="0">
              <a:latin typeface="Berlin Sans FB Demi" panose="020E0802020502020306" pitchFamily="34" charset="0"/>
            </a:endParaRPr>
          </a:p>
          <a:p>
            <a:pPr marL="0" indent="0" algn="just">
              <a:buNone/>
            </a:pPr>
            <a:r>
              <a:rPr lang="en-US" sz="1800" dirty="0">
                <a:latin typeface="Berlin Sans FB Demi" panose="020E0802020502020306" pitchFamily="34" charset="0"/>
              </a:rPr>
              <a:t>*ENTRATE PUBBLICHE: </a:t>
            </a:r>
            <a:r>
              <a:rPr lang="en-US" sz="1800" dirty="0" err="1">
                <a:latin typeface="Berlin Sans FB Demi" panose="020E0802020502020306" pitchFamily="34" charset="0"/>
              </a:rPr>
              <a:t>sono</a:t>
            </a:r>
            <a:r>
              <a:rPr lang="en-US" sz="1800" dirty="0">
                <a:latin typeface="Berlin Sans FB Demi" panose="020E0802020502020306" pitchFamily="34" charset="0"/>
              </a:rPr>
              <a:t> </a:t>
            </a:r>
            <a:r>
              <a:rPr lang="en-US" sz="1800" dirty="0" err="1">
                <a:latin typeface="Berlin Sans FB Demi" panose="020E0802020502020306" pitchFamily="34" charset="0"/>
              </a:rPr>
              <a:t>i</a:t>
            </a:r>
            <a:r>
              <a:rPr lang="en-US" sz="1800" dirty="0">
                <a:latin typeface="Berlin Sans FB Demi" panose="020E0802020502020306" pitchFamily="34" charset="0"/>
              </a:rPr>
              <a:t> </a:t>
            </a:r>
            <a:r>
              <a:rPr lang="en-US" sz="1800" dirty="0" err="1">
                <a:latin typeface="Berlin Sans FB Demi" panose="020E0802020502020306" pitchFamily="34" charset="0"/>
              </a:rPr>
              <a:t>mezzi</a:t>
            </a:r>
            <a:r>
              <a:rPr lang="en-US" sz="1800" dirty="0">
                <a:latin typeface="Berlin Sans FB Demi" panose="020E0802020502020306" pitchFamily="34" charset="0"/>
              </a:rPr>
              <a:t> </a:t>
            </a:r>
            <a:r>
              <a:rPr lang="en-US" sz="1800" dirty="0" err="1">
                <a:latin typeface="Berlin Sans FB Demi" panose="020E0802020502020306" pitchFamily="34" charset="0"/>
              </a:rPr>
              <a:t>monetari</a:t>
            </a:r>
            <a:r>
              <a:rPr lang="en-US" sz="1800" dirty="0">
                <a:latin typeface="Berlin Sans FB Demi" panose="020E0802020502020306" pitchFamily="34" charset="0"/>
              </a:rPr>
              <a:t> </a:t>
            </a:r>
            <a:r>
              <a:rPr lang="en-US" sz="1800" dirty="0" err="1">
                <a:latin typeface="Berlin Sans FB Demi" panose="020E0802020502020306" pitchFamily="34" charset="0"/>
              </a:rPr>
              <a:t>che</a:t>
            </a:r>
            <a:r>
              <a:rPr lang="en-US" sz="1800" dirty="0">
                <a:latin typeface="Berlin Sans FB Demi" panose="020E0802020502020306" pitchFamily="34" charset="0"/>
              </a:rPr>
              <a:t> </a:t>
            </a:r>
            <a:r>
              <a:rPr lang="en-US" sz="1800" dirty="0" err="1">
                <a:latin typeface="Berlin Sans FB Demi" panose="020E0802020502020306" pitchFamily="34" charset="0"/>
              </a:rPr>
              <a:t>affluiscono</a:t>
            </a:r>
            <a:r>
              <a:rPr lang="en-US" sz="1800" dirty="0">
                <a:latin typeface="Berlin Sans FB Demi" panose="020E0802020502020306" pitchFamily="34" charset="0"/>
              </a:rPr>
              <a:t> </a:t>
            </a:r>
            <a:r>
              <a:rPr lang="en-US" sz="1800" dirty="0" err="1">
                <a:latin typeface="Berlin Sans FB Demi" panose="020E0802020502020306" pitchFamily="34" charset="0"/>
              </a:rPr>
              <a:t>alle</a:t>
            </a:r>
            <a:r>
              <a:rPr lang="en-US" sz="1800" dirty="0">
                <a:latin typeface="Berlin Sans FB Demi" panose="020E0802020502020306" pitchFamily="34" charset="0"/>
              </a:rPr>
              <a:t> </a:t>
            </a:r>
            <a:r>
              <a:rPr lang="en-US" sz="1800" dirty="0" err="1">
                <a:latin typeface="Berlin Sans FB Demi" panose="020E0802020502020306" pitchFamily="34" charset="0"/>
              </a:rPr>
              <a:t>casse</a:t>
            </a:r>
            <a:r>
              <a:rPr lang="en-US" sz="1800" dirty="0">
                <a:latin typeface="Berlin Sans FB Demi" panose="020E0802020502020306" pitchFamily="34" charset="0"/>
              </a:rPr>
              <a:t> </a:t>
            </a:r>
            <a:r>
              <a:rPr lang="en-US" sz="1800" dirty="0" err="1">
                <a:latin typeface="Berlin Sans FB Demi" panose="020E0802020502020306" pitchFamily="34" charset="0"/>
              </a:rPr>
              <a:t>dello</a:t>
            </a:r>
            <a:r>
              <a:rPr lang="en-US" sz="1800" dirty="0">
                <a:latin typeface="Berlin Sans FB Demi" panose="020E0802020502020306" pitchFamily="34" charset="0"/>
              </a:rPr>
              <a:t> </a:t>
            </a:r>
            <a:r>
              <a:rPr lang="en-US" sz="1800" dirty="0" err="1">
                <a:latin typeface="Berlin Sans FB Demi" panose="020E0802020502020306" pitchFamily="34" charset="0"/>
              </a:rPr>
              <a:t>Stato</a:t>
            </a:r>
            <a:r>
              <a:rPr lang="en-US" sz="1800" dirty="0">
                <a:latin typeface="Berlin Sans FB Demi" panose="020E0802020502020306" pitchFamily="34" charset="0"/>
              </a:rPr>
              <a:t>.</a:t>
            </a:r>
          </a:p>
          <a:p>
            <a:pPr marL="0" indent="0" algn="just">
              <a:buNone/>
            </a:pPr>
            <a:r>
              <a:rPr lang="en-US" sz="1800" dirty="0">
                <a:latin typeface="Berlin Sans FB Demi" panose="020E0802020502020306" pitchFamily="34" charset="0"/>
              </a:rPr>
              <a:t>*MANSIONI: </a:t>
            </a:r>
            <a:r>
              <a:rPr lang="en-US" sz="1800" dirty="0" err="1">
                <a:latin typeface="Berlin Sans FB Demi" panose="020E0802020502020306" pitchFamily="34" charset="0"/>
              </a:rPr>
              <a:t>insieme</a:t>
            </a:r>
            <a:r>
              <a:rPr lang="en-US" sz="1800" dirty="0">
                <a:latin typeface="Berlin Sans FB Demi" panose="020E0802020502020306" pitchFamily="34" charset="0"/>
              </a:rPr>
              <a:t> </a:t>
            </a:r>
            <a:r>
              <a:rPr lang="en-US" sz="1800" dirty="0" err="1">
                <a:latin typeface="Berlin Sans FB Demi" panose="020E0802020502020306" pitchFamily="34" charset="0"/>
              </a:rPr>
              <a:t>dei</a:t>
            </a:r>
            <a:r>
              <a:rPr lang="en-US" sz="1800" dirty="0">
                <a:latin typeface="Berlin Sans FB Demi" panose="020E0802020502020306" pitchFamily="34" charset="0"/>
              </a:rPr>
              <a:t> </a:t>
            </a:r>
            <a:r>
              <a:rPr lang="en-US" sz="1800" dirty="0" err="1">
                <a:latin typeface="Berlin Sans FB Demi" panose="020E0802020502020306" pitchFamily="34" charset="0"/>
              </a:rPr>
              <a:t>compiti</a:t>
            </a:r>
            <a:r>
              <a:rPr lang="en-US" sz="1800" dirty="0">
                <a:latin typeface="Berlin Sans FB Demi" panose="020E0802020502020306" pitchFamily="34" charset="0"/>
              </a:rPr>
              <a:t> e </a:t>
            </a:r>
            <a:r>
              <a:rPr lang="en-US" sz="1800" dirty="0" err="1">
                <a:latin typeface="Berlin Sans FB Demi" panose="020E0802020502020306" pitchFamily="34" charset="0"/>
              </a:rPr>
              <a:t>delle</a:t>
            </a:r>
            <a:r>
              <a:rPr lang="en-US" sz="1800" dirty="0">
                <a:latin typeface="Berlin Sans FB Demi" panose="020E0802020502020306" pitchFamily="34" charset="0"/>
              </a:rPr>
              <a:t> </a:t>
            </a:r>
            <a:r>
              <a:rPr lang="en-US" sz="1800" dirty="0" err="1">
                <a:latin typeface="Berlin Sans FB Demi" panose="020E0802020502020306" pitchFamily="34" charset="0"/>
              </a:rPr>
              <a:t>specifiche</a:t>
            </a:r>
            <a:r>
              <a:rPr lang="en-US" sz="1800" dirty="0">
                <a:latin typeface="Berlin Sans FB Demi" panose="020E0802020502020306" pitchFamily="34" charset="0"/>
              </a:rPr>
              <a:t> </a:t>
            </a:r>
            <a:r>
              <a:rPr lang="en-US" sz="1800" dirty="0" err="1">
                <a:latin typeface="Berlin Sans FB Demi" panose="020E0802020502020306" pitchFamily="34" charset="0"/>
              </a:rPr>
              <a:t>attività</a:t>
            </a:r>
            <a:r>
              <a:rPr lang="en-US" sz="1800" dirty="0">
                <a:latin typeface="Berlin Sans FB Demi" panose="020E0802020502020306" pitchFamily="34" charset="0"/>
              </a:rPr>
              <a:t> </a:t>
            </a:r>
            <a:r>
              <a:rPr lang="en-US" sz="1800" dirty="0" err="1">
                <a:latin typeface="Berlin Sans FB Demi" panose="020E0802020502020306" pitchFamily="34" charset="0"/>
              </a:rPr>
              <a:t>che</a:t>
            </a:r>
            <a:r>
              <a:rPr lang="en-US" sz="1800" dirty="0">
                <a:latin typeface="Berlin Sans FB Demi" panose="020E0802020502020306" pitchFamily="34" charset="0"/>
              </a:rPr>
              <a:t> </a:t>
            </a:r>
            <a:r>
              <a:rPr lang="en-US" sz="1800" dirty="0" err="1">
                <a:latin typeface="Berlin Sans FB Demi" panose="020E0802020502020306" pitchFamily="34" charset="0"/>
              </a:rPr>
              <a:t>il</a:t>
            </a:r>
            <a:r>
              <a:rPr lang="en-US" sz="1800" dirty="0">
                <a:latin typeface="Berlin Sans FB Demi" panose="020E0802020502020306" pitchFamily="34" charset="0"/>
              </a:rPr>
              <a:t> </a:t>
            </a:r>
            <a:r>
              <a:rPr lang="en-US" sz="1800" dirty="0" err="1">
                <a:latin typeface="Berlin Sans FB Demi" panose="020E0802020502020306" pitchFamily="34" charset="0"/>
              </a:rPr>
              <a:t>prestatore</a:t>
            </a:r>
            <a:r>
              <a:rPr lang="en-US" sz="1800" dirty="0">
                <a:latin typeface="Berlin Sans FB Demi" panose="020E0802020502020306" pitchFamily="34" charset="0"/>
              </a:rPr>
              <a:t> di </a:t>
            </a:r>
            <a:r>
              <a:rPr lang="en-US" sz="1800" dirty="0" err="1">
                <a:latin typeface="Berlin Sans FB Demi" panose="020E0802020502020306" pitchFamily="34" charset="0"/>
              </a:rPr>
              <a:t>lavoro</a:t>
            </a:r>
            <a:r>
              <a:rPr lang="en-US" sz="1800" dirty="0">
                <a:latin typeface="Berlin Sans FB Demi" panose="020E0802020502020306" pitchFamily="34" charset="0"/>
              </a:rPr>
              <a:t> </a:t>
            </a:r>
            <a:r>
              <a:rPr lang="en-US" sz="1800" dirty="0" err="1">
                <a:latin typeface="Berlin Sans FB Demi" panose="020E0802020502020306" pitchFamily="34" charset="0"/>
              </a:rPr>
              <a:t>deve</a:t>
            </a:r>
            <a:r>
              <a:rPr lang="en-US" sz="1800" dirty="0">
                <a:latin typeface="Berlin Sans FB Demi" panose="020E0802020502020306" pitchFamily="34" charset="0"/>
              </a:rPr>
              <a:t> </a:t>
            </a:r>
            <a:r>
              <a:rPr lang="en-US" sz="1800" dirty="0" err="1">
                <a:latin typeface="Berlin Sans FB Demi" panose="020E0802020502020306" pitchFamily="34" charset="0"/>
              </a:rPr>
              <a:t>eseguire</a:t>
            </a:r>
            <a:r>
              <a:rPr lang="en-US" sz="1800" dirty="0">
                <a:latin typeface="Berlin Sans FB Demi" panose="020E0802020502020306" pitchFamily="34" charset="0"/>
              </a:rPr>
              <a:t> </a:t>
            </a:r>
            <a:r>
              <a:rPr lang="en-US" sz="1800" dirty="0" err="1">
                <a:latin typeface="Berlin Sans FB Demi" panose="020E0802020502020306" pitchFamily="34" charset="0"/>
              </a:rPr>
              <a:t>nell'ambito</a:t>
            </a:r>
            <a:r>
              <a:rPr lang="en-US" sz="1800" dirty="0">
                <a:latin typeface="Berlin Sans FB Demi" panose="020E0802020502020306" pitchFamily="34" charset="0"/>
              </a:rPr>
              <a:t> del </a:t>
            </a:r>
            <a:r>
              <a:rPr lang="en-US" sz="1800" dirty="0" err="1">
                <a:latin typeface="Berlin Sans FB Demi" panose="020E0802020502020306" pitchFamily="34" charset="0"/>
              </a:rPr>
              <a:t>lavoro</a:t>
            </a:r>
            <a:r>
              <a:rPr lang="en-US" sz="1800" dirty="0">
                <a:latin typeface="Berlin Sans FB Demi" panose="020E0802020502020306" pitchFamily="34" charset="0"/>
              </a:rPr>
              <a:t>.</a:t>
            </a:r>
          </a:p>
        </p:txBody>
      </p:sp>
    </p:spTree>
    <p:extLst>
      <p:ext uri="{BB962C8B-B14F-4D97-AF65-F5344CB8AC3E}">
        <p14:creationId xmlns:p14="http://schemas.microsoft.com/office/powerpoint/2010/main" val="225280357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4" name="CasellaDiTesto 3">
            <a:extLst>
              <a:ext uri="{FF2B5EF4-FFF2-40B4-BE49-F238E27FC236}">
                <a16:creationId xmlns:a16="http://schemas.microsoft.com/office/drawing/2014/main" xmlns="" id="{ABE84B64-0DA8-4D24-BB95-801ECDBF3EEE}"/>
              </a:ext>
            </a:extLst>
          </p:cNvPr>
          <p:cNvSpPr txBox="1"/>
          <p:nvPr/>
        </p:nvSpPr>
        <p:spPr>
          <a:xfrm>
            <a:off x="2186153" y="764373"/>
            <a:ext cx="9320048" cy="1293028"/>
          </a:xfrm>
          <a:prstGeom prst="rect">
            <a:avLst/>
          </a:prstGeom>
        </p:spPr>
        <p:txBody>
          <a:bodyPr vert="horz" lIns="91440" tIns="45720" rIns="91440" bIns="45720" rtlCol="0" anchor="ctr">
            <a:normAutofit/>
          </a:bodyPr>
          <a:lstStyle/>
          <a:p>
            <a:pPr algn="r" defTabSz="914400">
              <a:lnSpc>
                <a:spcPct val="90000"/>
              </a:lnSpc>
              <a:spcBef>
                <a:spcPct val="0"/>
              </a:spcBef>
              <a:spcAft>
                <a:spcPts val="600"/>
              </a:spcAft>
            </a:pPr>
            <a:r>
              <a:rPr lang="en-US" sz="4000" cap="all">
                <a:solidFill>
                  <a:schemeClr val="bg1"/>
                </a:solidFill>
                <a:latin typeface="Berlin Sans FB Demi" panose="020E0802020502020306" pitchFamily="34" charset="0"/>
                <a:ea typeface="+mj-ea"/>
                <a:cs typeface="+mj-cs"/>
              </a:rPr>
              <a:t>Città sostenibili</a:t>
            </a:r>
          </a:p>
        </p:txBody>
      </p:sp>
      <p:sp>
        <p:nvSpPr>
          <p:cNvPr id="3" name="Segnaposto contenuto 2">
            <a:extLst>
              <a:ext uri="{FF2B5EF4-FFF2-40B4-BE49-F238E27FC236}">
                <a16:creationId xmlns:a16="http://schemas.microsoft.com/office/drawing/2014/main" xmlns="" id="{3452A772-01DB-4E02-AFFA-A9C578AED31A}"/>
              </a:ext>
            </a:extLst>
          </p:cNvPr>
          <p:cNvSpPr>
            <a:spLocks noGrp="1"/>
          </p:cNvSpPr>
          <p:nvPr>
            <p:ph idx="1"/>
          </p:nvPr>
        </p:nvSpPr>
        <p:spPr>
          <a:xfrm>
            <a:off x="685800" y="2743200"/>
            <a:ext cx="10820400" cy="3475485"/>
          </a:xfrm>
        </p:spPr>
        <p:txBody>
          <a:bodyPr vert="horz" lIns="91440" tIns="45720" rIns="91440" bIns="45720" rtlCol="0">
            <a:normAutofit fontScale="92500" lnSpcReduction="10000"/>
          </a:bodyPr>
          <a:lstStyle/>
          <a:p>
            <a:pPr algn="just"/>
            <a:r>
              <a:rPr lang="en-US" sz="2000" dirty="0">
                <a:latin typeface="Berlin Sans FB Demi" panose="020E0802020502020306" pitchFamily="34" charset="0"/>
              </a:rPr>
              <a:t>Il </a:t>
            </a:r>
            <a:r>
              <a:rPr lang="en-US" sz="2000" dirty="0" err="1">
                <a:latin typeface="Berlin Sans FB Demi" panose="020E0802020502020306" pitchFamily="34" charset="0"/>
              </a:rPr>
              <a:t>declino</a:t>
            </a:r>
            <a:r>
              <a:rPr lang="en-US" sz="2000" dirty="0">
                <a:latin typeface="Berlin Sans FB Demi" panose="020E0802020502020306" pitchFamily="34" charset="0"/>
              </a:rPr>
              <a:t> </a:t>
            </a:r>
            <a:r>
              <a:rPr lang="en-US" sz="2000" dirty="0" err="1">
                <a:latin typeface="Berlin Sans FB Demi" panose="020E0802020502020306" pitchFamily="34" charset="0"/>
              </a:rPr>
              <a:t>delle</a:t>
            </a:r>
            <a:r>
              <a:rPr lang="en-US" sz="2000" dirty="0">
                <a:latin typeface="Berlin Sans FB Demi" panose="020E0802020502020306" pitchFamily="34" charset="0"/>
              </a:rPr>
              <a:t> </a:t>
            </a:r>
            <a:r>
              <a:rPr lang="en-US" sz="2000" dirty="0" err="1">
                <a:latin typeface="Berlin Sans FB Demi" panose="020E0802020502020306" pitchFamily="34" charset="0"/>
              </a:rPr>
              <a:t>città</a:t>
            </a:r>
            <a:r>
              <a:rPr lang="en-US" sz="2000" dirty="0">
                <a:latin typeface="Berlin Sans FB Demi" panose="020E0802020502020306" pitchFamily="34" charset="0"/>
              </a:rPr>
              <a:t> </a:t>
            </a:r>
            <a:r>
              <a:rPr lang="en-US" sz="2000" dirty="0" err="1">
                <a:latin typeface="Berlin Sans FB Demi" panose="020E0802020502020306" pitchFamily="34" charset="0"/>
              </a:rPr>
              <a:t>più</a:t>
            </a:r>
            <a:r>
              <a:rPr lang="en-US" sz="2000" dirty="0">
                <a:latin typeface="Berlin Sans FB Demi" panose="020E0802020502020306" pitchFamily="34" charset="0"/>
              </a:rPr>
              <a:t> </a:t>
            </a:r>
            <a:r>
              <a:rPr lang="en-US" sz="2000" dirty="0" err="1">
                <a:latin typeface="Berlin Sans FB Demi" panose="020E0802020502020306" pitchFamily="34" charset="0"/>
              </a:rPr>
              <a:t>ricche</a:t>
            </a:r>
            <a:r>
              <a:rPr lang="en-US" sz="2000" dirty="0">
                <a:latin typeface="Berlin Sans FB Demi" panose="020E0802020502020306" pitchFamily="34" charset="0"/>
              </a:rPr>
              <a:t> e </a:t>
            </a:r>
            <a:r>
              <a:rPr lang="en-US" sz="2000" dirty="0" err="1">
                <a:latin typeface="Berlin Sans FB Demi" panose="020E0802020502020306" pitchFamily="34" charset="0"/>
              </a:rPr>
              <a:t>dei</a:t>
            </a:r>
            <a:r>
              <a:rPr lang="en-US" sz="2000" dirty="0">
                <a:latin typeface="Berlin Sans FB Demi" panose="020E0802020502020306" pitchFamily="34" charset="0"/>
              </a:rPr>
              <a:t> </a:t>
            </a:r>
            <a:r>
              <a:rPr lang="en-US" sz="2000" dirty="0" err="1">
                <a:latin typeface="Berlin Sans FB Demi" panose="020E0802020502020306" pitchFamily="34" charset="0"/>
              </a:rPr>
              <a:t>loro</a:t>
            </a:r>
            <a:r>
              <a:rPr lang="en-US" sz="2000" dirty="0">
                <a:latin typeface="Berlin Sans FB Demi" panose="020E0802020502020306" pitchFamily="34" charset="0"/>
              </a:rPr>
              <a:t> </a:t>
            </a:r>
            <a:r>
              <a:rPr lang="en-US" sz="2000" dirty="0" err="1">
                <a:latin typeface="Berlin Sans FB Demi" panose="020E0802020502020306" pitchFamily="34" charset="0"/>
              </a:rPr>
              <a:t>centri</a:t>
            </a:r>
            <a:r>
              <a:rPr lang="en-US" sz="2000" dirty="0">
                <a:latin typeface="Berlin Sans FB Demi" panose="020E0802020502020306" pitchFamily="34" charset="0"/>
              </a:rPr>
              <a:t> </a:t>
            </a:r>
            <a:r>
              <a:rPr lang="en-US" sz="2000" dirty="0" err="1">
                <a:latin typeface="Berlin Sans FB Demi" panose="020E0802020502020306" pitchFamily="34" charset="0"/>
              </a:rPr>
              <a:t>commerciali</a:t>
            </a:r>
            <a:r>
              <a:rPr lang="en-US" sz="2000" dirty="0">
                <a:latin typeface="Berlin Sans FB Demi" panose="020E0802020502020306" pitchFamily="34" charset="0"/>
              </a:rPr>
              <a:t> è un </a:t>
            </a:r>
            <a:r>
              <a:rPr lang="en-US" sz="2000" dirty="0" err="1">
                <a:latin typeface="Berlin Sans FB Demi" panose="020E0802020502020306" pitchFamily="34" charset="0"/>
              </a:rPr>
              <a:t>esempio</a:t>
            </a:r>
            <a:r>
              <a:rPr lang="en-US" sz="2000" dirty="0">
                <a:latin typeface="Berlin Sans FB Demi" panose="020E0802020502020306" pitchFamily="34" charset="0"/>
              </a:rPr>
              <a:t>, </a:t>
            </a:r>
            <a:r>
              <a:rPr lang="en-US" sz="2000" dirty="0" err="1">
                <a:latin typeface="Berlin Sans FB Demi" panose="020E0802020502020306" pitchFamily="34" charset="0"/>
              </a:rPr>
              <a:t>che</a:t>
            </a:r>
            <a:r>
              <a:rPr lang="en-US" sz="2000" dirty="0">
                <a:latin typeface="Berlin Sans FB Demi" panose="020E0802020502020306" pitchFamily="34" charset="0"/>
              </a:rPr>
              <a:t> ci </a:t>
            </a:r>
            <a:r>
              <a:rPr lang="en-US" sz="2000" dirty="0" err="1">
                <a:latin typeface="Berlin Sans FB Demi" panose="020E0802020502020306" pitchFamily="34" charset="0"/>
              </a:rPr>
              <a:t>dimostra</a:t>
            </a:r>
            <a:r>
              <a:rPr lang="en-US" sz="2000" dirty="0">
                <a:latin typeface="Berlin Sans FB Demi" panose="020E0802020502020306" pitchFamily="34" charset="0"/>
              </a:rPr>
              <a:t> </a:t>
            </a:r>
            <a:r>
              <a:rPr lang="en-US" sz="2000" dirty="0" err="1">
                <a:latin typeface="Berlin Sans FB Demi" panose="020E0802020502020306" pitchFamily="34" charset="0"/>
              </a:rPr>
              <a:t>che</a:t>
            </a:r>
            <a:r>
              <a:rPr lang="en-US" sz="2000" dirty="0">
                <a:latin typeface="Berlin Sans FB Demi" panose="020E0802020502020306" pitchFamily="34" charset="0"/>
              </a:rPr>
              <a:t> </a:t>
            </a:r>
            <a:r>
              <a:rPr lang="en-US" sz="2000" dirty="0" err="1">
                <a:latin typeface="Berlin Sans FB Demi" panose="020E0802020502020306" pitchFamily="34" charset="0"/>
              </a:rPr>
              <a:t>il</a:t>
            </a:r>
            <a:r>
              <a:rPr lang="en-US" sz="2000" dirty="0">
                <a:latin typeface="Berlin Sans FB Demi" panose="020E0802020502020306" pitchFamily="34" charset="0"/>
              </a:rPr>
              <a:t> mondo dopo la </a:t>
            </a:r>
            <a:r>
              <a:rPr lang="en-US" sz="2000" dirty="0" err="1">
                <a:latin typeface="Berlin Sans FB Demi" panose="020E0802020502020306" pitchFamily="34" charset="0"/>
              </a:rPr>
              <a:t>Pandemia</a:t>
            </a:r>
            <a:r>
              <a:rPr lang="en-US" sz="2000" dirty="0">
                <a:latin typeface="Berlin Sans FB Demi" panose="020E0802020502020306" pitchFamily="34" charset="0"/>
              </a:rPr>
              <a:t> non </a:t>
            </a:r>
            <a:r>
              <a:rPr lang="en-US" sz="2000" dirty="0" err="1">
                <a:latin typeface="Berlin Sans FB Demi" panose="020E0802020502020306" pitchFamily="34" charset="0"/>
              </a:rPr>
              <a:t>sarà</a:t>
            </a:r>
            <a:r>
              <a:rPr lang="en-US" sz="2000" dirty="0">
                <a:latin typeface="Berlin Sans FB Demi" panose="020E0802020502020306" pitchFamily="34" charset="0"/>
              </a:rPr>
              <a:t> </a:t>
            </a:r>
            <a:r>
              <a:rPr lang="en-US" sz="2000" dirty="0" err="1">
                <a:latin typeface="Berlin Sans FB Demi" panose="020E0802020502020306" pitchFamily="34" charset="0"/>
              </a:rPr>
              <a:t>più</a:t>
            </a:r>
            <a:r>
              <a:rPr lang="en-US" sz="2000" dirty="0">
                <a:latin typeface="Berlin Sans FB Demi" panose="020E0802020502020306" pitchFamily="34" charset="0"/>
              </a:rPr>
              <a:t> come prima. </a:t>
            </a:r>
          </a:p>
          <a:p>
            <a:pPr algn="just"/>
            <a:r>
              <a:rPr lang="en-US" sz="2000" dirty="0">
                <a:latin typeface="Berlin Sans FB Demi" panose="020E0802020502020306" pitchFamily="34" charset="0"/>
              </a:rPr>
              <a:t>La </a:t>
            </a:r>
            <a:r>
              <a:rPr lang="en-US" sz="2000" dirty="0" err="1">
                <a:latin typeface="Berlin Sans FB Demi" panose="020E0802020502020306" pitchFamily="34" charset="0"/>
              </a:rPr>
              <a:t>crisi</a:t>
            </a:r>
            <a:r>
              <a:rPr lang="en-US" sz="2000" dirty="0">
                <a:latin typeface="Berlin Sans FB Demi" panose="020E0802020502020306" pitchFamily="34" charset="0"/>
              </a:rPr>
              <a:t> </a:t>
            </a:r>
            <a:r>
              <a:rPr lang="en-US" sz="2000" dirty="0" err="1">
                <a:latin typeface="Berlin Sans FB Demi" panose="020E0802020502020306" pitchFamily="34" charset="0"/>
              </a:rPr>
              <a:t>accelera</a:t>
            </a:r>
            <a:r>
              <a:rPr lang="en-US" sz="2000" dirty="0">
                <a:latin typeface="Berlin Sans FB Demi" panose="020E0802020502020306" pitchFamily="34" charset="0"/>
              </a:rPr>
              <a:t> </a:t>
            </a:r>
            <a:r>
              <a:rPr lang="en-US" sz="2000" dirty="0" err="1">
                <a:latin typeface="Berlin Sans FB Demi" panose="020E0802020502020306" pitchFamily="34" charset="0"/>
              </a:rPr>
              <a:t>fenomeni</a:t>
            </a:r>
            <a:r>
              <a:rPr lang="en-US" sz="2000" dirty="0">
                <a:latin typeface="Berlin Sans FB Demi" panose="020E0802020502020306" pitchFamily="34" charset="0"/>
              </a:rPr>
              <a:t> </a:t>
            </a:r>
            <a:r>
              <a:rPr lang="en-US" sz="2000" dirty="0" err="1">
                <a:latin typeface="Berlin Sans FB Demi" panose="020E0802020502020306" pitchFamily="34" charset="0"/>
              </a:rPr>
              <a:t>già</a:t>
            </a:r>
            <a:r>
              <a:rPr lang="en-US" sz="2000" dirty="0">
                <a:latin typeface="Berlin Sans FB Demi" panose="020E0802020502020306" pitchFamily="34" charset="0"/>
              </a:rPr>
              <a:t> in </a:t>
            </a:r>
            <a:r>
              <a:rPr lang="en-US" sz="2000" dirty="0" err="1">
                <a:latin typeface="Berlin Sans FB Demi" panose="020E0802020502020306" pitchFamily="34" charset="0"/>
              </a:rPr>
              <a:t>corso</a:t>
            </a:r>
            <a:r>
              <a:rPr lang="en-US" sz="2000" dirty="0">
                <a:latin typeface="Berlin Sans FB Demi" panose="020E0802020502020306" pitchFamily="34" charset="0"/>
              </a:rPr>
              <a:t>, come lo </a:t>
            </a:r>
            <a:r>
              <a:rPr lang="en-US" sz="2000" dirty="0" err="1">
                <a:latin typeface="Berlin Sans FB Demi" panose="020E0802020502020306" pitchFamily="34" charset="0"/>
              </a:rPr>
              <a:t>spostamento</a:t>
            </a:r>
            <a:r>
              <a:rPr lang="en-US" sz="2000" dirty="0">
                <a:latin typeface="Berlin Sans FB Demi" panose="020E0802020502020306" pitchFamily="34" charset="0"/>
              </a:rPr>
              <a:t> online di </a:t>
            </a:r>
            <a:r>
              <a:rPr lang="en-US" sz="2000" dirty="0" err="1">
                <a:latin typeface="Berlin Sans FB Demi" panose="020E0802020502020306" pitchFamily="34" charset="0"/>
              </a:rPr>
              <a:t>lavori</a:t>
            </a:r>
            <a:r>
              <a:rPr lang="en-US" sz="2000" dirty="0">
                <a:latin typeface="Berlin Sans FB Demi" panose="020E0802020502020306" pitchFamily="34" charset="0"/>
              </a:rPr>
              <a:t> e di </a:t>
            </a:r>
            <a:r>
              <a:rPr lang="en-US" sz="2000" dirty="0" err="1">
                <a:latin typeface="Berlin Sans FB Demi" panose="020E0802020502020306" pitchFamily="34" charset="0"/>
              </a:rPr>
              <a:t>acquisti</a:t>
            </a:r>
            <a:r>
              <a:rPr lang="en-US" sz="2000" dirty="0">
                <a:latin typeface="Berlin Sans FB Demi" panose="020E0802020502020306" pitchFamily="34" charset="0"/>
              </a:rPr>
              <a:t> e se </a:t>
            </a:r>
            <a:r>
              <a:rPr lang="en-US" sz="2000" dirty="0" err="1">
                <a:latin typeface="Berlin Sans FB Demi" panose="020E0802020502020306" pitchFamily="34" charset="0"/>
              </a:rPr>
              <a:t>ce</a:t>
            </a:r>
            <a:r>
              <a:rPr lang="en-US" sz="2000" dirty="0">
                <a:latin typeface="Berlin Sans FB Demi" panose="020E0802020502020306" pitchFamily="34" charset="0"/>
              </a:rPr>
              <a:t> lo </a:t>
            </a:r>
            <a:r>
              <a:rPr lang="en-US" sz="2000" dirty="0" err="1">
                <a:latin typeface="Berlin Sans FB Demi" panose="020E0802020502020306" pitchFamily="34" charset="0"/>
              </a:rPr>
              <a:t>si</a:t>
            </a:r>
            <a:r>
              <a:rPr lang="en-US" sz="2000" dirty="0">
                <a:latin typeface="Berlin Sans FB Demi" panose="020E0802020502020306" pitchFamily="34" charset="0"/>
              </a:rPr>
              <a:t> </a:t>
            </a:r>
            <a:r>
              <a:rPr lang="en-US" sz="2000" dirty="0" err="1">
                <a:latin typeface="Berlin Sans FB Demi" panose="020E0802020502020306" pitchFamily="34" charset="0"/>
              </a:rPr>
              <a:t>può</a:t>
            </a:r>
            <a:r>
              <a:rPr lang="en-US" sz="2000" dirty="0">
                <a:latin typeface="Berlin Sans FB Demi" panose="020E0802020502020306" pitchFamily="34" charset="0"/>
              </a:rPr>
              <a:t> </a:t>
            </a:r>
            <a:r>
              <a:rPr lang="en-US" sz="2000" dirty="0" err="1">
                <a:latin typeface="Berlin Sans FB Demi" panose="020E0802020502020306" pitchFamily="34" charset="0"/>
              </a:rPr>
              <a:t>permettere</a:t>
            </a:r>
            <a:r>
              <a:rPr lang="en-US" sz="2000" dirty="0">
                <a:latin typeface="Berlin Sans FB Demi" panose="020E0802020502020306" pitchFamily="34" charset="0"/>
              </a:rPr>
              <a:t>, non </a:t>
            </a:r>
            <a:r>
              <a:rPr lang="en-US" sz="2000" dirty="0" err="1">
                <a:latin typeface="Berlin Sans FB Demi" panose="020E0802020502020306" pitchFamily="34" charset="0"/>
              </a:rPr>
              <a:t>c’è</a:t>
            </a:r>
            <a:r>
              <a:rPr lang="en-US" sz="2000" dirty="0">
                <a:latin typeface="Berlin Sans FB Demi" panose="020E0802020502020306" pitchFamily="34" charset="0"/>
              </a:rPr>
              <a:t> </a:t>
            </a:r>
            <a:r>
              <a:rPr lang="en-US" sz="2000" dirty="0" err="1">
                <a:latin typeface="Berlin Sans FB Demi" panose="020E0802020502020306" pitchFamily="34" charset="0"/>
              </a:rPr>
              <a:t>bisogno</a:t>
            </a:r>
            <a:r>
              <a:rPr lang="en-US" sz="2000" dirty="0">
                <a:latin typeface="Berlin Sans FB Demi" panose="020E0802020502020306" pitchFamily="34" charset="0"/>
              </a:rPr>
              <a:t> di vivere </a:t>
            </a:r>
            <a:r>
              <a:rPr lang="en-US" sz="2000" dirty="0" err="1">
                <a:latin typeface="Berlin Sans FB Demi" panose="020E0802020502020306" pitchFamily="34" charset="0"/>
              </a:rPr>
              <a:t>concentrati</a:t>
            </a:r>
            <a:r>
              <a:rPr lang="en-US" sz="2000" dirty="0">
                <a:latin typeface="Berlin Sans FB Demi" panose="020E0802020502020306" pitchFamily="34" charset="0"/>
              </a:rPr>
              <a:t> </a:t>
            </a:r>
            <a:r>
              <a:rPr lang="en-US" sz="2000" dirty="0" err="1">
                <a:latin typeface="Berlin Sans FB Demi" panose="020E0802020502020306" pitchFamily="34" charset="0"/>
              </a:rPr>
              <a:t>nei</a:t>
            </a:r>
            <a:r>
              <a:rPr lang="en-US" sz="2000" dirty="0">
                <a:latin typeface="Berlin Sans FB Demi" panose="020E0802020502020306" pitchFamily="34" charset="0"/>
              </a:rPr>
              <a:t> </a:t>
            </a:r>
            <a:r>
              <a:rPr lang="en-US" sz="2000" dirty="0" err="1">
                <a:latin typeface="Berlin Sans FB Demi" panose="020E0802020502020306" pitchFamily="34" charset="0"/>
              </a:rPr>
              <a:t>grandi</a:t>
            </a:r>
            <a:r>
              <a:rPr lang="en-US" sz="2000" dirty="0">
                <a:latin typeface="Berlin Sans FB Demi" panose="020E0802020502020306" pitchFamily="34" charset="0"/>
              </a:rPr>
              <a:t> </a:t>
            </a:r>
            <a:r>
              <a:rPr lang="en-US" sz="2000" dirty="0" err="1">
                <a:latin typeface="Berlin Sans FB Demi" panose="020E0802020502020306" pitchFamily="34" charset="0"/>
              </a:rPr>
              <a:t>centri</a:t>
            </a:r>
            <a:r>
              <a:rPr lang="en-US" sz="2000" dirty="0">
                <a:latin typeface="Berlin Sans FB Demi" panose="020E0802020502020306" pitchFamily="34" charset="0"/>
              </a:rPr>
              <a:t> </a:t>
            </a:r>
            <a:r>
              <a:rPr lang="en-US" sz="2000" dirty="0" err="1">
                <a:latin typeface="Berlin Sans FB Demi" panose="020E0802020502020306" pitchFamily="34" charset="0"/>
              </a:rPr>
              <a:t>urbani</a:t>
            </a:r>
            <a:r>
              <a:rPr lang="en-US" sz="2000" dirty="0">
                <a:latin typeface="Berlin Sans FB Demi" panose="020E0802020502020306" pitchFamily="34" charset="0"/>
              </a:rPr>
              <a:t>, </a:t>
            </a:r>
            <a:r>
              <a:rPr lang="en-US" sz="2000" dirty="0" err="1">
                <a:latin typeface="Berlin Sans FB Demi" panose="020E0802020502020306" pitchFamily="34" charset="0"/>
              </a:rPr>
              <a:t>magari</a:t>
            </a:r>
            <a:r>
              <a:rPr lang="en-US" sz="2000" dirty="0">
                <a:latin typeface="Berlin Sans FB Demi" panose="020E0802020502020306" pitchFamily="34" charset="0"/>
              </a:rPr>
              <a:t> </a:t>
            </a:r>
            <a:r>
              <a:rPr lang="en-US" sz="2000" dirty="0" err="1">
                <a:latin typeface="Berlin Sans FB Demi" panose="020E0802020502020306" pitchFamily="34" charset="0"/>
              </a:rPr>
              <a:t>pagando</a:t>
            </a:r>
            <a:r>
              <a:rPr lang="en-US" sz="2000" dirty="0">
                <a:latin typeface="Berlin Sans FB Demi" panose="020E0802020502020306" pitchFamily="34" charset="0"/>
              </a:rPr>
              <a:t> </a:t>
            </a:r>
            <a:r>
              <a:rPr lang="en-US" sz="2000" dirty="0" err="1">
                <a:latin typeface="Berlin Sans FB Demi" panose="020E0802020502020306" pitchFamily="34" charset="0"/>
              </a:rPr>
              <a:t>affitti</a:t>
            </a:r>
            <a:r>
              <a:rPr lang="en-US" sz="2000" dirty="0">
                <a:latin typeface="Berlin Sans FB Demi" panose="020E0802020502020306" pitchFamily="34" charset="0"/>
              </a:rPr>
              <a:t> molto </a:t>
            </a:r>
            <a:r>
              <a:rPr lang="en-US" sz="2000" dirty="0" err="1">
                <a:latin typeface="Berlin Sans FB Demi" panose="020E0802020502020306" pitchFamily="34" charset="0"/>
              </a:rPr>
              <a:t>costosi</a:t>
            </a:r>
            <a:r>
              <a:rPr lang="en-US" sz="2000" dirty="0">
                <a:latin typeface="Berlin Sans FB Demi" panose="020E0802020502020306" pitchFamily="34" charset="0"/>
              </a:rPr>
              <a:t>, </a:t>
            </a:r>
            <a:r>
              <a:rPr lang="en-US" sz="2000" dirty="0" err="1">
                <a:latin typeface="Berlin Sans FB Demi" panose="020E0802020502020306" pitchFamily="34" charset="0"/>
              </a:rPr>
              <a:t>inarrivabili</a:t>
            </a:r>
            <a:r>
              <a:rPr lang="en-US" sz="2000" dirty="0">
                <a:latin typeface="Berlin Sans FB Demi" panose="020E0802020502020306" pitchFamily="34" charset="0"/>
              </a:rPr>
              <a:t> per </a:t>
            </a:r>
            <a:r>
              <a:rPr lang="en-US" sz="2000" dirty="0" err="1">
                <a:latin typeface="Berlin Sans FB Demi" panose="020E0802020502020306" pitchFamily="34" charset="0"/>
              </a:rPr>
              <a:t>i</a:t>
            </a:r>
            <a:r>
              <a:rPr lang="en-US" sz="2000" dirty="0">
                <a:latin typeface="Berlin Sans FB Demi" panose="020E0802020502020306" pitchFamily="34" charset="0"/>
              </a:rPr>
              <a:t> </a:t>
            </a:r>
            <a:r>
              <a:rPr lang="en-US" sz="2000" dirty="0" err="1">
                <a:latin typeface="Berlin Sans FB Demi" panose="020E0802020502020306" pitchFamily="34" charset="0"/>
              </a:rPr>
              <a:t>giovani</a:t>
            </a:r>
            <a:r>
              <a:rPr lang="en-US" sz="2000" dirty="0">
                <a:latin typeface="Berlin Sans FB Demi" panose="020E0802020502020306" pitchFamily="34" charset="0"/>
              </a:rPr>
              <a:t>. </a:t>
            </a:r>
          </a:p>
          <a:p>
            <a:pPr algn="just"/>
            <a:r>
              <a:rPr lang="en-US" sz="2000" dirty="0" err="1">
                <a:latin typeface="Berlin Sans FB Demi" panose="020E0802020502020306" pitchFamily="34" charset="0"/>
              </a:rPr>
              <a:t>Meglio</a:t>
            </a:r>
            <a:r>
              <a:rPr lang="en-US" sz="2000" dirty="0">
                <a:latin typeface="Berlin Sans FB Demi" panose="020E0802020502020306" pitchFamily="34" charset="0"/>
              </a:rPr>
              <a:t> </a:t>
            </a:r>
            <a:r>
              <a:rPr lang="en-US" sz="2000" dirty="0" err="1">
                <a:latin typeface="Berlin Sans FB Demi" panose="020E0802020502020306" pitchFamily="34" charset="0"/>
              </a:rPr>
              <a:t>città</a:t>
            </a:r>
            <a:r>
              <a:rPr lang="en-US" sz="2000" dirty="0">
                <a:latin typeface="Berlin Sans FB Demi" panose="020E0802020502020306" pitchFamily="34" charset="0"/>
              </a:rPr>
              <a:t> </a:t>
            </a:r>
            <a:r>
              <a:rPr lang="en-US" sz="2000" dirty="0" err="1">
                <a:latin typeface="Berlin Sans FB Demi" panose="020E0802020502020306" pitchFamily="34" charset="0"/>
              </a:rPr>
              <a:t>più</a:t>
            </a:r>
            <a:r>
              <a:rPr lang="en-US" sz="2000" dirty="0">
                <a:latin typeface="Berlin Sans FB Demi" panose="020E0802020502020306" pitchFamily="34" charset="0"/>
              </a:rPr>
              <a:t> </a:t>
            </a:r>
            <a:r>
              <a:rPr lang="en-US" sz="2000" dirty="0" err="1">
                <a:latin typeface="Berlin Sans FB Demi" panose="020E0802020502020306" pitchFamily="34" charset="0"/>
              </a:rPr>
              <a:t>piccole</a:t>
            </a:r>
            <a:r>
              <a:rPr lang="en-US" sz="2000" dirty="0">
                <a:latin typeface="Berlin Sans FB Demi" panose="020E0802020502020306" pitchFamily="34" charset="0"/>
              </a:rPr>
              <a:t>, dove è </a:t>
            </a:r>
            <a:r>
              <a:rPr lang="en-US" sz="2000" dirty="0" err="1">
                <a:latin typeface="Berlin Sans FB Demi" panose="020E0802020502020306" pitchFamily="34" charset="0"/>
              </a:rPr>
              <a:t>più</a:t>
            </a:r>
            <a:r>
              <a:rPr lang="en-US" sz="2000" dirty="0">
                <a:latin typeface="Berlin Sans FB Demi" panose="020E0802020502020306" pitchFamily="34" charset="0"/>
              </a:rPr>
              <a:t> facile, </a:t>
            </a:r>
            <a:r>
              <a:rPr lang="en-US" sz="2000" dirty="0" err="1">
                <a:latin typeface="Berlin Sans FB Demi" panose="020E0802020502020306" pitchFamily="34" charset="0"/>
              </a:rPr>
              <a:t>avendo</a:t>
            </a:r>
            <a:r>
              <a:rPr lang="en-US" sz="2000" dirty="0">
                <a:latin typeface="Berlin Sans FB Demi" panose="020E0802020502020306" pitchFamily="34" charset="0"/>
              </a:rPr>
              <a:t> </a:t>
            </a:r>
            <a:r>
              <a:rPr lang="en-US" sz="2000" dirty="0" err="1">
                <a:latin typeface="Berlin Sans FB Demi" panose="020E0802020502020306" pitchFamily="34" charset="0"/>
              </a:rPr>
              <a:t>spostato</a:t>
            </a:r>
            <a:r>
              <a:rPr lang="en-US" sz="2000" dirty="0">
                <a:latin typeface="Berlin Sans FB Demi" panose="020E0802020502020306" pitchFamily="34" charset="0"/>
              </a:rPr>
              <a:t> online </a:t>
            </a:r>
            <a:r>
              <a:rPr lang="en-US" sz="2000" dirty="0" err="1">
                <a:latin typeface="Berlin Sans FB Demi" panose="020E0802020502020306" pitchFamily="34" charset="0"/>
              </a:rPr>
              <a:t>tutti</a:t>
            </a:r>
            <a:r>
              <a:rPr lang="en-US" sz="2000" dirty="0">
                <a:latin typeface="Berlin Sans FB Demi" panose="020E0802020502020306" pitchFamily="34" charset="0"/>
              </a:rPr>
              <a:t> </a:t>
            </a:r>
            <a:r>
              <a:rPr lang="en-US" sz="2000" dirty="0" err="1">
                <a:latin typeface="Berlin Sans FB Demi" panose="020E0802020502020306" pitchFamily="34" charset="0"/>
              </a:rPr>
              <a:t>gli</a:t>
            </a:r>
            <a:r>
              <a:rPr lang="en-US" sz="2000" dirty="0">
                <a:latin typeface="Berlin Sans FB Demi" panose="020E0802020502020306" pitchFamily="34" charset="0"/>
              </a:rPr>
              <a:t> </a:t>
            </a:r>
            <a:r>
              <a:rPr lang="en-US" sz="2000" dirty="0" err="1">
                <a:latin typeface="Berlin Sans FB Demi" panose="020E0802020502020306" pitchFamily="34" charset="0"/>
              </a:rPr>
              <a:t>acquisti</a:t>
            </a:r>
            <a:r>
              <a:rPr lang="en-US" sz="2000" dirty="0">
                <a:latin typeface="Berlin Sans FB Demi" panose="020E0802020502020306" pitchFamily="34" charset="0"/>
              </a:rPr>
              <a:t> di routine, </a:t>
            </a:r>
            <a:r>
              <a:rPr lang="en-US" sz="2000" dirty="0" err="1">
                <a:latin typeface="Berlin Sans FB Demi" panose="020E0802020502020306" pitchFamily="34" charset="0"/>
              </a:rPr>
              <a:t>dedicare</a:t>
            </a:r>
            <a:r>
              <a:rPr lang="en-US" sz="2000" dirty="0">
                <a:latin typeface="Berlin Sans FB Demi" panose="020E0802020502020306" pitchFamily="34" charset="0"/>
              </a:rPr>
              <a:t> </a:t>
            </a:r>
            <a:r>
              <a:rPr lang="en-US" sz="2000" dirty="0" err="1">
                <a:latin typeface="Berlin Sans FB Demi" panose="020E0802020502020306" pitchFamily="34" charset="0"/>
              </a:rPr>
              <a:t>il</a:t>
            </a:r>
            <a:r>
              <a:rPr lang="en-US" sz="2000" dirty="0">
                <a:latin typeface="Berlin Sans FB Demi" panose="020E0802020502020306" pitchFamily="34" charset="0"/>
              </a:rPr>
              <a:t> tempo </a:t>
            </a:r>
            <a:r>
              <a:rPr lang="en-US" sz="2000" dirty="0" err="1">
                <a:latin typeface="Berlin Sans FB Demi" panose="020E0802020502020306" pitchFamily="34" charset="0"/>
              </a:rPr>
              <a:t>dello</a:t>
            </a:r>
            <a:r>
              <a:rPr lang="en-US" sz="2000" dirty="0">
                <a:latin typeface="Berlin Sans FB Demi" panose="020E0802020502020306" pitchFamily="34" charset="0"/>
              </a:rPr>
              <a:t> </a:t>
            </a:r>
            <a:r>
              <a:rPr lang="en-US" sz="2000" i="1" dirty="0">
                <a:latin typeface="Berlin Sans FB Demi" panose="020E0802020502020306" pitchFamily="34" charset="0"/>
              </a:rPr>
              <a:t>shopping </a:t>
            </a:r>
            <a:r>
              <a:rPr lang="en-US" sz="2000" dirty="0">
                <a:latin typeface="Berlin Sans FB Demi" panose="020E0802020502020306" pitchFamily="34" charset="0"/>
              </a:rPr>
              <a:t>ai </a:t>
            </a:r>
            <a:r>
              <a:rPr lang="en-US" sz="2000" dirty="0" err="1">
                <a:latin typeface="Berlin Sans FB Demi" panose="020E0802020502020306" pitchFamily="34" charset="0"/>
              </a:rPr>
              <a:t>piccoli</a:t>
            </a:r>
            <a:r>
              <a:rPr lang="en-US" sz="2000" dirty="0">
                <a:latin typeface="Berlin Sans FB Demi" panose="020E0802020502020306" pitchFamily="34" charset="0"/>
              </a:rPr>
              <a:t> </a:t>
            </a:r>
            <a:r>
              <a:rPr lang="en-US" sz="2000" dirty="0" err="1">
                <a:latin typeface="Berlin Sans FB Demi" panose="020E0802020502020306" pitchFamily="34" charset="0"/>
              </a:rPr>
              <a:t>negozi</a:t>
            </a:r>
            <a:r>
              <a:rPr lang="en-US" sz="2000" dirty="0">
                <a:latin typeface="Berlin Sans FB Demi" panose="020E0802020502020306" pitchFamily="34" charset="0"/>
              </a:rPr>
              <a:t> </a:t>
            </a:r>
            <a:r>
              <a:rPr lang="en-US" sz="2000" dirty="0" err="1">
                <a:latin typeface="Berlin Sans FB Demi" panose="020E0802020502020306" pitchFamily="34" charset="0"/>
              </a:rPr>
              <a:t>specializzati</a:t>
            </a:r>
            <a:r>
              <a:rPr lang="en-US" sz="2000" dirty="0">
                <a:latin typeface="Berlin Sans FB Demi" panose="020E0802020502020306" pitchFamily="34" charset="0"/>
              </a:rPr>
              <a:t> sotto casa e </a:t>
            </a:r>
            <a:r>
              <a:rPr lang="en-US" sz="2000" dirty="0" err="1">
                <a:latin typeface="Berlin Sans FB Demi" panose="020E0802020502020306" pitchFamily="34" charset="0"/>
              </a:rPr>
              <a:t>incontrare</a:t>
            </a:r>
            <a:r>
              <a:rPr lang="en-US" sz="2000" dirty="0">
                <a:latin typeface="Berlin Sans FB Demi" panose="020E0802020502020306" pitchFamily="34" charset="0"/>
              </a:rPr>
              <a:t> </a:t>
            </a:r>
            <a:r>
              <a:rPr lang="en-US" sz="2000" dirty="0" err="1">
                <a:latin typeface="Berlin Sans FB Demi" panose="020E0802020502020306" pitchFamily="34" charset="0"/>
              </a:rPr>
              <a:t>persone</a:t>
            </a:r>
            <a:r>
              <a:rPr lang="en-US" sz="2000" dirty="0">
                <a:latin typeface="Berlin Sans FB Demi" panose="020E0802020502020306" pitchFamily="34" charset="0"/>
              </a:rPr>
              <a:t> </a:t>
            </a:r>
            <a:r>
              <a:rPr lang="en-US" sz="2000" dirty="0" err="1">
                <a:latin typeface="Berlin Sans FB Demi" panose="020E0802020502020306" pitchFamily="34" charset="0"/>
              </a:rPr>
              <a:t>che</a:t>
            </a:r>
            <a:r>
              <a:rPr lang="en-US" sz="2000" dirty="0">
                <a:latin typeface="Berlin Sans FB Demi" panose="020E0802020502020306" pitchFamily="34" charset="0"/>
              </a:rPr>
              <a:t> </a:t>
            </a:r>
            <a:r>
              <a:rPr lang="en-US" sz="2000" dirty="0" err="1">
                <a:latin typeface="Berlin Sans FB Demi" panose="020E0802020502020306" pitchFamily="34" charset="0"/>
              </a:rPr>
              <a:t>si</a:t>
            </a:r>
            <a:r>
              <a:rPr lang="en-US" sz="2000" dirty="0">
                <a:latin typeface="Berlin Sans FB Demi" panose="020E0802020502020306" pitchFamily="34" charset="0"/>
              </a:rPr>
              <a:t> </a:t>
            </a:r>
            <a:r>
              <a:rPr lang="en-US" sz="2000" dirty="0" err="1">
                <a:latin typeface="Berlin Sans FB Demi" panose="020E0802020502020306" pitchFamily="34" charset="0"/>
              </a:rPr>
              <a:t>conoscono</a:t>
            </a:r>
            <a:r>
              <a:rPr lang="en-US" sz="2000" dirty="0">
                <a:latin typeface="Berlin Sans FB Demi" panose="020E0802020502020306" pitchFamily="34" charset="0"/>
              </a:rPr>
              <a:t>.</a:t>
            </a:r>
          </a:p>
          <a:p>
            <a:pPr algn="just"/>
            <a:r>
              <a:rPr lang="en-US" sz="2000" dirty="0">
                <a:latin typeface="Berlin Sans FB Demi" panose="020E0802020502020306" pitchFamily="34" charset="0"/>
              </a:rPr>
              <a:t>Le </a:t>
            </a:r>
            <a:r>
              <a:rPr lang="en-US" sz="2000" dirty="0" err="1">
                <a:latin typeface="Berlin Sans FB Demi" panose="020E0802020502020306" pitchFamily="34" charset="0"/>
              </a:rPr>
              <a:t>città</a:t>
            </a:r>
            <a:r>
              <a:rPr lang="en-US" sz="2000" dirty="0">
                <a:latin typeface="Berlin Sans FB Demi" panose="020E0802020502020306" pitchFamily="34" charset="0"/>
              </a:rPr>
              <a:t> non </a:t>
            </a:r>
            <a:r>
              <a:rPr lang="en-US" sz="2000" dirty="0" err="1">
                <a:latin typeface="Berlin Sans FB Demi" panose="020E0802020502020306" pitchFamily="34" charset="0"/>
              </a:rPr>
              <a:t>sono</a:t>
            </a:r>
            <a:r>
              <a:rPr lang="en-US" sz="2000" dirty="0">
                <a:latin typeface="Berlin Sans FB Demi" panose="020E0802020502020306" pitchFamily="34" charset="0"/>
              </a:rPr>
              <a:t> finite. Ad </a:t>
            </a:r>
            <a:r>
              <a:rPr lang="en-US" sz="2000" dirty="0" err="1">
                <a:latin typeface="Berlin Sans FB Demi" panose="020E0802020502020306" pitchFamily="34" charset="0"/>
              </a:rPr>
              <a:t>esempio</a:t>
            </a:r>
            <a:r>
              <a:rPr lang="en-US" sz="2000" dirty="0">
                <a:latin typeface="Berlin Sans FB Demi" panose="020E0802020502020306" pitchFamily="34" charset="0"/>
              </a:rPr>
              <a:t>, le </a:t>
            </a:r>
            <a:r>
              <a:rPr lang="en-US" sz="2000" dirty="0" err="1">
                <a:latin typeface="Berlin Sans FB Demi" panose="020E0802020502020306" pitchFamily="34" charset="0"/>
              </a:rPr>
              <a:t>persone</a:t>
            </a:r>
            <a:r>
              <a:rPr lang="en-US" sz="2000" dirty="0">
                <a:latin typeface="Berlin Sans FB Demi" panose="020E0802020502020306" pitchFamily="34" charset="0"/>
              </a:rPr>
              <a:t> </a:t>
            </a:r>
            <a:r>
              <a:rPr lang="en-US" sz="2000" dirty="0" err="1">
                <a:latin typeface="Berlin Sans FB Demi" panose="020E0802020502020306" pitchFamily="34" charset="0"/>
              </a:rPr>
              <a:t>che</a:t>
            </a:r>
            <a:r>
              <a:rPr lang="en-US" sz="2000" dirty="0">
                <a:latin typeface="Berlin Sans FB Demi" panose="020E0802020502020306" pitchFamily="34" charset="0"/>
              </a:rPr>
              <a:t> </a:t>
            </a:r>
            <a:r>
              <a:rPr lang="en-US" sz="2000" dirty="0" err="1">
                <a:latin typeface="Berlin Sans FB Demi" panose="020E0802020502020306" pitchFamily="34" charset="0"/>
              </a:rPr>
              <a:t>sono</a:t>
            </a:r>
            <a:r>
              <a:rPr lang="en-US" sz="2000" dirty="0">
                <a:latin typeface="Berlin Sans FB Demi" panose="020E0802020502020306" pitchFamily="34" charset="0"/>
              </a:rPr>
              <a:t> </a:t>
            </a:r>
            <a:r>
              <a:rPr lang="en-US" sz="2000" dirty="0" err="1">
                <a:latin typeface="Berlin Sans FB Demi" panose="020E0802020502020306" pitchFamily="34" charset="0"/>
              </a:rPr>
              <a:t>fuggite</a:t>
            </a:r>
            <a:r>
              <a:rPr lang="en-US" sz="2000" dirty="0">
                <a:latin typeface="Berlin Sans FB Demi" panose="020E0802020502020306" pitchFamily="34" charset="0"/>
              </a:rPr>
              <a:t> da Delhi ci </a:t>
            </a:r>
            <a:r>
              <a:rPr lang="en-US" sz="2000" dirty="0" err="1">
                <a:latin typeface="Berlin Sans FB Demi" panose="020E0802020502020306" pitchFamily="34" charset="0"/>
              </a:rPr>
              <a:t>torneranno</a:t>
            </a:r>
            <a:r>
              <a:rPr lang="en-US" sz="2000" dirty="0">
                <a:latin typeface="Berlin Sans FB Demi" panose="020E0802020502020306" pitchFamily="34" charset="0"/>
              </a:rPr>
              <a:t>, </a:t>
            </a:r>
            <a:r>
              <a:rPr lang="en-US" sz="2000" dirty="0" err="1">
                <a:latin typeface="Berlin Sans FB Demi" panose="020E0802020502020306" pitchFamily="34" charset="0"/>
              </a:rPr>
              <a:t>finita</a:t>
            </a:r>
            <a:r>
              <a:rPr lang="en-US" sz="2000" dirty="0">
                <a:latin typeface="Berlin Sans FB Demi" panose="020E0802020502020306" pitchFamily="34" charset="0"/>
              </a:rPr>
              <a:t> la </a:t>
            </a:r>
            <a:r>
              <a:rPr lang="en-US" sz="2000" dirty="0" err="1">
                <a:latin typeface="Berlin Sans FB Demi" panose="020E0802020502020306" pitchFamily="34" charset="0"/>
              </a:rPr>
              <a:t>Pandemia</a:t>
            </a:r>
            <a:r>
              <a:rPr lang="en-US" sz="2000" dirty="0">
                <a:latin typeface="Berlin Sans FB Demi" panose="020E0802020502020306" pitchFamily="34" charset="0"/>
              </a:rPr>
              <a:t> o </a:t>
            </a:r>
            <a:r>
              <a:rPr lang="en-US" sz="2000" dirty="0" err="1">
                <a:latin typeface="Berlin Sans FB Demi" panose="020E0802020502020306" pitchFamily="34" charset="0"/>
              </a:rPr>
              <a:t>anche</a:t>
            </a:r>
            <a:r>
              <a:rPr lang="en-US" sz="2000" dirty="0">
                <a:latin typeface="Berlin Sans FB Demi" panose="020E0802020502020306" pitchFamily="34" charset="0"/>
              </a:rPr>
              <a:t> prima, se </a:t>
            </a:r>
            <a:r>
              <a:rPr lang="en-US" sz="2000" dirty="0" err="1">
                <a:latin typeface="Berlin Sans FB Demi" panose="020E0802020502020306" pitchFamily="34" charset="0"/>
              </a:rPr>
              <a:t>riavranno</a:t>
            </a:r>
            <a:r>
              <a:rPr lang="en-US" sz="2000" dirty="0">
                <a:latin typeface="Berlin Sans FB Demi" panose="020E0802020502020306" pitchFamily="34" charset="0"/>
              </a:rPr>
              <a:t> un </a:t>
            </a:r>
            <a:r>
              <a:rPr lang="en-US" sz="2000" dirty="0" err="1">
                <a:latin typeface="Berlin Sans FB Demi" panose="020E0802020502020306" pitchFamily="34" charset="0"/>
              </a:rPr>
              <a:t>lavoro</a:t>
            </a:r>
            <a:r>
              <a:rPr lang="en-US" sz="2000" dirty="0">
                <a:latin typeface="Berlin Sans FB Demi" panose="020E0802020502020306" pitchFamily="34" charset="0"/>
              </a:rPr>
              <a:t>. Le </a:t>
            </a:r>
            <a:r>
              <a:rPr lang="en-US" sz="2000" dirty="0" err="1">
                <a:latin typeface="Berlin Sans FB Demi" panose="020E0802020502020306" pitchFamily="34" charset="0"/>
              </a:rPr>
              <a:t>grandi</a:t>
            </a:r>
            <a:r>
              <a:rPr lang="en-US" sz="2000" dirty="0">
                <a:latin typeface="Berlin Sans FB Demi" panose="020E0802020502020306" pitchFamily="34" charset="0"/>
              </a:rPr>
              <a:t> </a:t>
            </a:r>
            <a:r>
              <a:rPr lang="en-US" sz="2000" dirty="0" err="1">
                <a:latin typeface="Berlin Sans FB Demi" panose="020E0802020502020306" pitchFamily="34" charset="0"/>
              </a:rPr>
              <a:t>città</a:t>
            </a:r>
            <a:r>
              <a:rPr lang="en-US" sz="2000" dirty="0">
                <a:latin typeface="Berlin Sans FB Demi" panose="020E0802020502020306" pitchFamily="34" charset="0"/>
              </a:rPr>
              <a:t> del Nord del mondo </a:t>
            </a:r>
            <a:r>
              <a:rPr lang="en-US" sz="2000" dirty="0" err="1">
                <a:latin typeface="Berlin Sans FB Demi" panose="020E0802020502020306" pitchFamily="34" charset="0"/>
              </a:rPr>
              <a:t>dovranno</a:t>
            </a:r>
            <a:r>
              <a:rPr lang="en-US" sz="2000" dirty="0">
                <a:latin typeface="Berlin Sans FB Demi" panose="020E0802020502020306" pitchFamily="34" charset="0"/>
              </a:rPr>
              <a:t> </a:t>
            </a:r>
            <a:r>
              <a:rPr lang="en-US" sz="2000" dirty="0" err="1">
                <a:latin typeface="Berlin Sans FB Demi" panose="020E0802020502020306" pitchFamily="34" charset="0"/>
              </a:rPr>
              <a:t>trovare</a:t>
            </a:r>
            <a:r>
              <a:rPr lang="en-US" sz="2000" dirty="0">
                <a:latin typeface="Berlin Sans FB Demi" panose="020E0802020502020306" pitchFamily="34" charset="0"/>
              </a:rPr>
              <a:t> </a:t>
            </a:r>
            <a:r>
              <a:rPr lang="en-US" sz="2000" dirty="0" err="1">
                <a:latin typeface="Berlin Sans FB Demi" panose="020E0802020502020306" pitchFamily="34" charset="0"/>
              </a:rPr>
              <a:t>soluzioni</a:t>
            </a:r>
            <a:r>
              <a:rPr lang="en-US" sz="2000" dirty="0">
                <a:latin typeface="Berlin Sans FB Demi" panose="020E0802020502020306" pitchFamily="34" charset="0"/>
              </a:rPr>
              <a:t> per </a:t>
            </a:r>
            <a:r>
              <a:rPr lang="en-US" sz="2000" dirty="0" err="1">
                <a:latin typeface="Berlin Sans FB Demi" panose="020E0802020502020306" pitchFamily="34" charset="0"/>
              </a:rPr>
              <a:t>migliorare</a:t>
            </a:r>
            <a:r>
              <a:rPr lang="en-US" sz="2000" dirty="0">
                <a:latin typeface="Berlin Sans FB Demi" panose="020E0802020502020306" pitchFamily="34" charset="0"/>
              </a:rPr>
              <a:t> la </a:t>
            </a:r>
            <a:r>
              <a:rPr lang="en-US" sz="2000" dirty="0" err="1">
                <a:latin typeface="Berlin Sans FB Demi" panose="020E0802020502020306" pitchFamily="34" charset="0"/>
              </a:rPr>
              <a:t>qualità</a:t>
            </a:r>
            <a:r>
              <a:rPr lang="en-US" sz="2000" dirty="0">
                <a:latin typeface="Berlin Sans FB Demi" panose="020E0802020502020306" pitchFamily="34" charset="0"/>
              </a:rPr>
              <a:t> </a:t>
            </a:r>
            <a:r>
              <a:rPr lang="en-US" sz="2000" dirty="0" err="1">
                <a:latin typeface="Berlin Sans FB Demi" panose="020E0802020502020306" pitchFamily="34" charset="0"/>
              </a:rPr>
              <a:t>della</a:t>
            </a:r>
            <a:r>
              <a:rPr lang="en-US" sz="2000" dirty="0">
                <a:latin typeface="Berlin Sans FB Demi" panose="020E0802020502020306" pitchFamily="34" charset="0"/>
              </a:rPr>
              <a:t> vita senza </a:t>
            </a:r>
            <a:r>
              <a:rPr lang="en-US" sz="2000" dirty="0" err="1">
                <a:latin typeface="Berlin Sans FB Demi" panose="020E0802020502020306" pitchFamily="34" charset="0"/>
              </a:rPr>
              <a:t>che</a:t>
            </a:r>
            <a:r>
              <a:rPr lang="en-US" sz="2000" dirty="0">
                <a:latin typeface="Berlin Sans FB Demi" panose="020E0802020502020306" pitchFamily="34" charset="0"/>
              </a:rPr>
              <a:t> </a:t>
            </a:r>
            <a:r>
              <a:rPr lang="en-US" sz="2000" dirty="0" err="1">
                <a:latin typeface="Berlin Sans FB Demi" panose="020E0802020502020306" pitchFamily="34" charset="0"/>
              </a:rPr>
              <a:t>i</a:t>
            </a:r>
            <a:r>
              <a:rPr lang="en-US" sz="2000" dirty="0">
                <a:latin typeface="Berlin Sans FB Demi" panose="020E0802020502020306" pitchFamily="34" charset="0"/>
              </a:rPr>
              <a:t> </a:t>
            </a:r>
            <a:r>
              <a:rPr lang="en-US" sz="2000" dirty="0" err="1">
                <a:latin typeface="Berlin Sans FB Demi" panose="020E0802020502020306" pitchFamily="34" charset="0"/>
              </a:rPr>
              <a:t>benestanti</a:t>
            </a:r>
            <a:r>
              <a:rPr lang="en-US" sz="2000" dirty="0">
                <a:latin typeface="Berlin Sans FB Demi" panose="020E0802020502020306" pitchFamily="34" charset="0"/>
              </a:rPr>
              <a:t> le </a:t>
            </a:r>
            <a:r>
              <a:rPr lang="en-US" sz="2000" dirty="0" err="1">
                <a:latin typeface="Berlin Sans FB Demi" panose="020E0802020502020306" pitchFamily="34" charset="0"/>
              </a:rPr>
              <a:t>abbandonino</a:t>
            </a:r>
            <a:r>
              <a:rPr lang="en-US" sz="2000" dirty="0">
                <a:latin typeface="Berlin Sans FB Demi" panose="020E0802020502020306" pitchFamily="34" charset="0"/>
              </a:rPr>
              <a:t>. Per le </a:t>
            </a:r>
            <a:r>
              <a:rPr lang="en-US" sz="2000" dirty="0" err="1">
                <a:latin typeface="Berlin Sans FB Demi" panose="020E0802020502020306" pitchFamily="34" charset="0"/>
              </a:rPr>
              <a:t>une</a:t>
            </a:r>
            <a:r>
              <a:rPr lang="en-US" sz="2000" dirty="0">
                <a:latin typeface="Berlin Sans FB Demi" panose="020E0802020502020306" pitchFamily="34" charset="0"/>
              </a:rPr>
              <a:t> e per le </a:t>
            </a:r>
            <a:r>
              <a:rPr lang="en-US" sz="2000" dirty="0" err="1">
                <a:latin typeface="Berlin Sans FB Demi" panose="020E0802020502020306" pitchFamily="34" charset="0"/>
              </a:rPr>
              <a:t>altre</a:t>
            </a:r>
            <a:r>
              <a:rPr lang="en-US" sz="2000" dirty="0">
                <a:latin typeface="Berlin Sans FB Demi" panose="020E0802020502020306" pitchFamily="34" charset="0"/>
              </a:rPr>
              <a:t> </a:t>
            </a:r>
            <a:r>
              <a:rPr lang="en-US" sz="2000" dirty="0" err="1">
                <a:latin typeface="Berlin Sans FB Demi" panose="020E0802020502020306" pitchFamily="34" charset="0"/>
              </a:rPr>
              <a:t>metropoli</a:t>
            </a:r>
            <a:r>
              <a:rPr lang="en-US" sz="2000" dirty="0">
                <a:latin typeface="Berlin Sans FB Demi" panose="020E0802020502020306" pitchFamily="34" charset="0"/>
              </a:rPr>
              <a:t> la </a:t>
            </a:r>
            <a:r>
              <a:rPr lang="en-US" sz="2000" dirty="0" err="1">
                <a:latin typeface="Berlin Sans FB Demi" panose="020E0802020502020306" pitchFamily="34" charset="0"/>
              </a:rPr>
              <a:t>soluzione</a:t>
            </a:r>
            <a:r>
              <a:rPr lang="en-US" sz="2000" dirty="0">
                <a:latin typeface="Berlin Sans FB Demi" panose="020E0802020502020306" pitchFamily="34" charset="0"/>
              </a:rPr>
              <a:t> ha un solo </a:t>
            </a:r>
            <a:r>
              <a:rPr lang="en-US" sz="2000" dirty="0" err="1">
                <a:latin typeface="Berlin Sans FB Demi" panose="020E0802020502020306" pitchFamily="34" charset="0"/>
              </a:rPr>
              <a:t>nome</a:t>
            </a:r>
            <a:r>
              <a:rPr lang="en-US" sz="2000" dirty="0">
                <a:latin typeface="Berlin Sans FB Demi" panose="020E0802020502020306" pitchFamily="34" charset="0"/>
              </a:rPr>
              <a:t>: </a:t>
            </a:r>
            <a:r>
              <a:rPr lang="en-US" sz="2000" b="1" dirty="0" err="1">
                <a:latin typeface="Berlin Sans FB Demi" panose="020E0802020502020306" pitchFamily="34" charset="0"/>
              </a:rPr>
              <a:t>sostenibilità</a:t>
            </a:r>
            <a:r>
              <a:rPr lang="en-US" sz="2000" b="1" dirty="0">
                <a:latin typeface="Berlin Sans FB Demi" panose="020E0802020502020306" pitchFamily="34" charset="0"/>
              </a:rPr>
              <a:t>.</a:t>
            </a:r>
          </a:p>
          <a:p>
            <a:pPr algn="just"/>
            <a:endParaRPr lang="en-US" sz="2000" dirty="0">
              <a:latin typeface="Berlin Sans FB Demi" panose="020E0802020502020306" pitchFamily="34" charset="0"/>
            </a:endParaRPr>
          </a:p>
        </p:txBody>
      </p:sp>
    </p:spTree>
    <p:extLst>
      <p:ext uri="{BB962C8B-B14F-4D97-AF65-F5344CB8AC3E}">
        <p14:creationId xmlns:p14="http://schemas.microsoft.com/office/powerpoint/2010/main" val="848985365"/>
      </p:ext>
    </p:extLst>
  </p:cSld>
  <p:clrMapOvr>
    <a:overrideClrMapping bg1="lt1" tx1="dk1" bg2="lt2" tx2="dk2" accent1="accent1" accent2="accent2" accent3="accent3" accent4="accent4" accent5="accent5" accent6="accent6" hlink="hlink" folHlink="folHlink"/>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olo 1">
            <a:extLst>
              <a:ext uri="{FF2B5EF4-FFF2-40B4-BE49-F238E27FC236}">
                <a16:creationId xmlns:a16="http://schemas.microsoft.com/office/drawing/2014/main" xmlns="" id="{F7E45A95-6FD8-406D-A29E-ED69912728DD}"/>
              </a:ext>
            </a:extLst>
          </p:cNvPr>
          <p:cNvSpPr>
            <a:spLocks noGrp="1"/>
          </p:cNvSpPr>
          <p:nvPr>
            <p:ph type="title"/>
          </p:nvPr>
        </p:nvSpPr>
        <p:spPr>
          <a:xfrm>
            <a:off x="2186153" y="764373"/>
            <a:ext cx="9320048" cy="1293028"/>
          </a:xfrm>
        </p:spPr>
        <p:txBody>
          <a:bodyPr>
            <a:normAutofit/>
          </a:bodyPr>
          <a:lstStyle/>
          <a:p>
            <a:r>
              <a:rPr lang="it-IT" sz="2800">
                <a:solidFill>
                  <a:schemeClr val="bg1"/>
                </a:solidFill>
                <a:latin typeface="Berlin Sans FB Demi" panose="020E0802020502020306" pitchFamily="34" charset="0"/>
              </a:rPr>
              <a:t>Agente 0011: un progetto digitale per la cultura della sostenibilità</a:t>
            </a:r>
            <a:r>
              <a:rPr lang="it-IT" sz="2800">
                <a:solidFill>
                  <a:schemeClr val="bg1"/>
                </a:solidFill>
              </a:rPr>
              <a:t/>
            </a:r>
            <a:br>
              <a:rPr lang="it-IT" sz="2800">
                <a:solidFill>
                  <a:schemeClr val="bg1"/>
                </a:solidFill>
              </a:rPr>
            </a:br>
            <a:endParaRPr lang="it-IT" sz="2800">
              <a:solidFill>
                <a:schemeClr val="bg1"/>
              </a:solidFill>
            </a:endParaRPr>
          </a:p>
        </p:txBody>
      </p:sp>
      <p:sp>
        <p:nvSpPr>
          <p:cNvPr id="3" name="Segnaposto contenuto 2">
            <a:extLst>
              <a:ext uri="{FF2B5EF4-FFF2-40B4-BE49-F238E27FC236}">
                <a16:creationId xmlns:a16="http://schemas.microsoft.com/office/drawing/2014/main" xmlns="" id="{7A22517D-F391-4AF0-9657-86594F92D6C7}"/>
              </a:ext>
            </a:extLst>
          </p:cNvPr>
          <p:cNvSpPr>
            <a:spLocks noGrp="1"/>
          </p:cNvSpPr>
          <p:nvPr>
            <p:ph idx="1"/>
          </p:nvPr>
        </p:nvSpPr>
        <p:spPr>
          <a:xfrm>
            <a:off x="685800" y="2743200"/>
            <a:ext cx="10820400" cy="3475485"/>
          </a:xfrm>
        </p:spPr>
        <p:txBody>
          <a:bodyPr>
            <a:normAutofit/>
          </a:bodyPr>
          <a:lstStyle/>
          <a:p>
            <a:pPr algn="just"/>
            <a:r>
              <a:rPr lang="it-IT" sz="1700" dirty="0">
                <a:latin typeface="Berlin Sans FB Demi" panose="020E0802020502020306" pitchFamily="34" charset="0"/>
              </a:rPr>
              <a:t>Proprio il Goal 11 dell’Agenda 2030, che punta alla creazione di città inclusive e sostenibili</a:t>
            </a:r>
            <a:r>
              <a:rPr lang="it-IT" sz="1700" i="1" dirty="0">
                <a:latin typeface="Berlin Sans FB Demi" panose="020E0802020502020306" pitchFamily="34" charset="0"/>
              </a:rPr>
              <a:t>, </a:t>
            </a:r>
            <a:r>
              <a:rPr lang="it-IT" sz="1700" dirty="0">
                <a:latin typeface="Berlin Sans FB Demi" panose="020E0802020502020306" pitchFamily="34" charset="0"/>
              </a:rPr>
              <a:t>è alla base del progetto “Agente 0011 – Il futuro nelle tue mani”.</a:t>
            </a:r>
          </a:p>
          <a:p>
            <a:pPr algn="just"/>
            <a:r>
              <a:rPr lang="it-IT" sz="1700" dirty="0">
                <a:latin typeface="Berlin Sans FB Demi" panose="020E0802020502020306" pitchFamily="34" charset="0"/>
              </a:rPr>
              <a:t>Si tratta di un’iniziativa di </a:t>
            </a:r>
            <a:r>
              <a:rPr lang="it-IT" sz="1700" b="1" dirty="0">
                <a:latin typeface="Berlin Sans FB Demi" panose="020E0802020502020306" pitchFamily="34" charset="0"/>
              </a:rPr>
              <a:t>didattica digitale</a:t>
            </a:r>
            <a:r>
              <a:rPr lang="it-IT" sz="1700" dirty="0">
                <a:latin typeface="Berlin Sans FB Demi" panose="020E0802020502020306" pitchFamily="34" charset="0"/>
              </a:rPr>
              <a:t> che ha l’obiettivo di sensibilizzare e promuovere la comprensione e la mobilitazione dei più giovani sugli Obiettivi di Sviluppo Sostenibile dell’Agenda 2030. È dedicata a tutte le scuole italiane e alle associazioni giovanili e sportive, ed è pensata per bambini e ragazzi di diverse fasce d’età (5-10 anni, 11-13 anni, 14-19 anni).</a:t>
            </a:r>
          </a:p>
          <a:p>
            <a:pPr algn="just"/>
            <a:r>
              <a:rPr lang="it-IT" sz="1700" dirty="0">
                <a:latin typeface="Berlin Sans FB Demi" panose="020E0802020502020306" pitchFamily="34" charset="0"/>
              </a:rPr>
              <a:t>Facendo leva sul principio della </a:t>
            </a:r>
            <a:r>
              <a:rPr lang="it-IT" sz="1700" b="1" dirty="0">
                <a:latin typeface="Berlin Sans FB Demi" panose="020E0802020502020306" pitchFamily="34" charset="0"/>
              </a:rPr>
              <a:t>condivisione</a:t>
            </a:r>
            <a:r>
              <a:rPr lang="it-IT" sz="1700" dirty="0">
                <a:latin typeface="Berlin Sans FB Demi" panose="020E0802020502020306" pitchFamily="34" charset="0"/>
              </a:rPr>
              <a:t>, questo spazio digitale e interattivo coinvolge ragazze e ragazzi di tutta Italia stimolandoli a scambiarsi idee, opinioni e buone pratiche per contribuire attivamente all’elaborazione e alla diffusione di una cultura della </a:t>
            </a:r>
            <a:r>
              <a:rPr lang="it-IT" sz="1700" b="1" dirty="0">
                <a:latin typeface="Berlin Sans FB Demi" panose="020E0802020502020306" pitchFamily="34" charset="0"/>
              </a:rPr>
              <a:t>sostenibilità </a:t>
            </a:r>
            <a:r>
              <a:rPr lang="it-IT" sz="1700" dirty="0">
                <a:latin typeface="Berlin Sans FB Demi" panose="020E0802020502020306" pitchFamily="34" charset="0"/>
              </a:rPr>
              <a:t>e </a:t>
            </a:r>
            <a:r>
              <a:rPr lang="it-IT" sz="1700" b="1" dirty="0">
                <a:latin typeface="Berlin Sans FB Demi" panose="020E0802020502020306" pitchFamily="34" charset="0"/>
              </a:rPr>
              <a:t>dell’inclusione.</a:t>
            </a:r>
          </a:p>
          <a:p>
            <a:pPr marL="0" indent="0" algn="just">
              <a:buNone/>
            </a:pPr>
            <a:r>
              <a:rPr lang="it-IT" sz="1700" dirty="0">
                <a:latin typeface="Berlin Sans FB Demi" panose="020E0802020502020306" pitchFamily="34" charset="0"/>
              </a:rPr>
              <a:t>(Il progetto, che dal 2015 coinvolge numerose classi italiane, è stato realizzato in collaborazione con il MIUR)</a:t>
            </a:r>
          </a:p>
        </p:txBody>
      </p:sp>
    </p:spTree>
    <p:extLst>
      <p:ext uri="{BB962C8B-B14F-4D97-AF65-F5344CB8AC3E}">
        <p14:creationId xmlns:p14="http://schemas.microsoft.com/office/powerpoint/2010/main" val="27775183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59293AE-3530-49F9-8C6C-911CA93FBFA1}"/>
              </a:ext>
            </a:extLst>
          </p:cNvPr>
          <p:cNvSpPr>
            <a:spLocks noGrp="1"/>
          </p:cNvSpPr>
          <p:nvPr>
            <p:ph type="title"/>
          </p:nvPr>
        </p:nvSpPr>
        <p:spPr>
          <a:xfrm>
            <a:off x="464024" y="764373"/>
            <a:ext cx="11042176" cy="5138284"/>
          </a:xfrm>
        </p:spPr>
        <p:txBody>
          <a:bodyPr>
            <a:normAutofit/>
          </a:bodyPr>
          <a:lstStyle/>
          <a:p>
            <a:pPr algn="ctr"/>
            <a:r>
              <a:rPr lang="it-IT" sz="19900" b="1" dirty="0">
                <a:solidFill>
                  <a:schemeClr val="accent1"/>
                </a:solidFill>
                <a:latin typeface="Berlin Sans FB Demi" panose="020E0802020502020306" pitchFamily="34" charset="0"/>
              </a:rPr>
              <a:t>f</a:t>
            </a:r>
            <a:r>
              <a:rPr lang="it-IT" sz="19900" b="1" dirty="0">
                <a:solidFill>
                  <a:srgbClr val="FFC000"/>
                </a:solidFill>
                <a:latin typeface="Berlin Sans FB Demi" panose="020E0802020502020306" pitchFamily="34" charset="0"/>
              </a:rPr>
              <a:t>i</a:t>
            </a:r>
            <a:r>
              <a:rPr lang="it-IT" sz="19900" b="1" dirty="0">
                <a:solidFill>
                  <a:srgbClr val="92D050"/>
                </a:solidFill>
                <a:latin typeface="Berlin Sans FB Demi" panose="020E0802020502020306" pitchFamily="34" charset="0"/>
              </a:rPr>
              <a:t>n</a:t>
            </a:r>
            <a:r>
              <a:rPr lang="it-IT" sz="19900" b="1" dirty="0">
                <a:solidFill>
                  <a:srgbClr val="0070C0"/>
                </a:solidFill>
                <a:latin typeface="Berlin Sans FB Demi" panose="020E0802020502020306" pitchFamily="34" charset="0"/>
              </a:rPr>
              <a:t>e</a:t>
            </a:r>
          </a:p>
        </p:txBody>
      </p:sp>
    </p:spTree>
    <p:extLst>
      <p:ext uri="{BB962C8B-B14F-4D97-AF65-F5344CB8AC3E}">
        <p14:creationId xmlns:p14="http://schemas.microsoft.com/office/powerpoint/2010/main" val="309709073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olo 1">
            <a:extLst>
              <a:ext uri="{FF2B5EF4-FFF2-40B4-BE49-F238E27FC236}">
                <a16:creationId xmlns:a16="http://schemas.microsoft.com/office/drawing/2014/main" xmlns="" id="{722A51C2-3C5B-4993-A5F9-4FC44883D50E}"/>
              </a:ext>
            </a:extLst>
          </p:cNvPr>
          <p:cNvSpPr>
            <a:spLocks noGrp="1"/>
          </p:cNvSpPr>
          <p:nvPr>
            <p:ph type="title"/>
          </p:nvPr>
        </p:nvSpPr>
        <p:spPr>
          <a:xfrm>
            <a:off x="2186153" y="764373"/>
            <a:ext cx="9320048" cy="1293028"/>
          </a:xfrm>
        </p:spPr>
        <p:txBody>
          <a:bodyPr>
            <a:normAutofit fontScale="90000"/>
          </a:bodyPr>
          <a:lstStyle/>
          <a:p>
            <a:r>
              <a:rPr lang="it-IT" dirty="0">
                <a:solidFill>
                  <a:schemeClr val="bg1"/>
                </a:solidFill>
                <a:latin typeface="Berlin Sans FB Demi" panose="020E0802020502020306" pitchFamily="34" charset="0"/>
              </a:rPr>
              <a:t>Come nasce il </a:t>
            </a:r>
            <a:r>
              <a:rPr lang="it-IT" dirty="0" err="1">
                <a:solidFill>
                  <a:schemeClr val="bg1"/>
                </a:solidFill>
                <a:latin typeface="Berlin Sans FB Demi" panose="020E0802020502020306" pitchFamily="34" charset="0"/>
              </a:rPr>
              <a:t>goAl</a:t>
            </a:r>
            <a:r>
              <a:rPr lang="it-IT" dirty="0">
                <a:solidFill>
                  <a:schemeClr val="bg1"/>
                </a:solidFill>
                <a:latin typeface="Berlin Sans FB Demi" panose="020E0802020502020306" pitchFamily="34" charset="0"/>
              </a:rPr>
              <a:t> 11 dell’agenda 2030: le </a:t>
            </a:r>
            <a:r>
              <a:rPr lang="it-IT" dirty="0" err="1">
                <a:solidFill>
                  <a:schemeClr val="bg1"/>
                </a:solidFill>
                <a:latin typeface="Berlin Sans FB Demi" panose="020E0802020502020306" pitchFamily="34" charset="0"/>
              </a:rPr>
              <a:t>citta’</a:t>
            </a:r>
            <a:r>
              <a:rPr lang="it-IT" dirty="0">
                <a:solidFill>
                  <a:schemeClr val="bg1"/>
                </a:solidFill>
                <a:latin typeface="Berlin Sans FB Demi" panose="020E0802020502020306" pitchFamily="34" charset="0"/>
              </a:rPr>
              <a:t> oggi (1/2)</a:t>
            </a:r>
          </a:p>
        </p:txBody>
      </p:sp>
      <p:sp>
        <p:nvSpPr>
          <p:cNvPr id="3" name="Segnaposto contenuto 2">
            <a:extLst>
              <a:ext uri="{FF2B5EF4-FFF2-40B4-BE49-F238E27FC236}">
                <a16:creationId xmlns:a16="http://schemas.microsoft.com/office/drawing/2014/main" xmlns="" id="{86AEC43D-C1EB-47E0-9D12-7BFCD802F8D5}"/>
              </a:ext>
            </a:extLst>
          </p:cNvPr>
          <p:cNvSpPr>
            <a:spLocks noGrp="1"/>
          </p:cNvSpPr>
          <p:nvPr>
            <p:ph idx="1"/>
          </p:nvPr>
        </p:nvSpPr>
        <p:spPr>
          <a:xfrm>
            <a:off x="685800" y="2743200"/>
            <a:ext cx="10820400" cy="3475485"/>
          </a:xfrm>
        </p:spPr>
        <p:txBody>
          <a:bodyPr>
            <a:normAutofit/>
          </a:bodyPr>
          <a:lstStyle/>
          <a:p>
            <a:r>
              <a:rPr lang="it-IT" sz="1900" dirty="0">
                <a:latin typeface="Berlin Sans FB Demi" panose="020E0802020502020306" pitchFamily="34" charset="0"/>
              </a:rPr>
              <a:t>L’urbanizzazione è uno dei processi più significativi del 21° secolo. </a:t>
            </a:r>
          </a:p>
          <a:p>
            <a:r>
              <a:rPr lang="it-IT" sz="1900" dirty="0">
                <a:latin typeface="Berlin Sans FB Demi" panose="020E0802020502020306" pitchFamily="34" charset="0"/>
              </a:rPr>
              <a:t>Le città sono il motore delle economie locali e nazionali e rappresentano il fulcro del benessere. </a:t>
            </a:r>
          </a:p>
          <a:p>
            <a:r>
              <a:rPr lang="it-IT" sz="1900" dirty="0">
                <a:latin typeface="Berlin Sans FB Demi" panose="020E0802020502020306" pitchFamily="34" charset="0"/>
              </a:rPr>
              <a:t>Più dell’80% delle attività economiche globali è concentrato nei centri urbani. </a:t>
            </a:r>
          </a:p>
          <a:p>
            <a:r>
              <a:rPr lang="it-IT" sz="1900" dirty="0">
                <a:latin typeface="Berlin Sans FB Demi" panose="020E0802020502020306" pitchFamily="34" charset="0"/>
              </a:rPr>
              <a:t>Oltre alle opportunità, l’urbanizzazione comporta anche notevoli sfide.</a:t>
            </a:r>
          </a:p>
          <a:p>
            <a:r>
              <a:rPr lang="it-IT" sz="1900" dirty="0">
                <a:latin typeface="Berlin Sans FB Demi" panose="020E0802020502020306" pitchFamily="34" charset="0"/>
              </a:rPr>
              <a:t> Le città hanno un’impronta ecologica enorme: occupano solamente circa il 3% della superficie terrestre, ma consumano tre quarti delle risorse globali e sono responsabili del 75% delle emissioni di gas.</a:t>
            </a:r>
          </a:p>
        </p:txBody>
      </p:sp>
    </p:spTree>
    <p:extLst>
      <p:ext uri="{BB962C8B-B14F-4D97-AF65-F5344CB8AC3E}">
        <p14:creationId xmlns:p14="http://schemas.microsoft.com/office/powerpoint/2010/main" val="347927647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3" name="Segnaposto contenuto 2">
            <a:extLst>
              <a:ext uri="{FF2B5EF4-FFF2-40B4-BE49-F238E27FC236}">
                <a16:creationId xmlns:a16="http://schemas.microsoft.com/office/drawing/2014/main" xmlns="" id="{8C1DE9EF-51EC-4EE4-A11A-B38DE93657AF}"/>
              </a:ext>
            </a:extLst>
          </p:cNvPr>
          <p:cNvSpPr>
            <a:spLocks noGrp="1"/>
          </p:cNvSpPr>
          <p:nvPr>
            <p:ph idx="1"/>
          </p:nvPr>
        </p:nvSpPr>
        <p:spPr>
          <a:xfrm>
            <a:off x="685800" y="2436126"/>
            <a:ext cx="10820400" cy="3782560"/>
          </a:xfrm>
        </p:spPr>
        <p:txBody>
          <a:bodyPr>
            <a:normAutofit fontScale="85000" lnSpcReduction="20000"/>
          </a:bodyPr>
          <a:lstStyle/>
          <a:p>
            <a:pPr lvl="0" algn="just"/>
            <a:r>
              <a:rPr lang="it-IT" dirty="0">
                <a:latin typeface="Berlin Sans FB Demi" panose="020E0802020502020306" pitchFamily="34" charset="0"/>
              </a:rPr>
              <a:t>Nel Sud del mondo le megalopoli continuano a crescere e la crisi dovuta al Coronavirus ne ha mostrato la fragilità. </a:t>
            </a:r>
          </a:p>
          <a:p>
            <a:pPr lvl="0" algn="just"/>
            <a:r>
              <a:rPr lang="it-IT" dirty="0">
                <a:latin typeface="Berlin Sans FB Demi" panose="020E0802020502020306" pitchFamily="34" charset="0"/>
              </a:rPr>
              <a:t>Nei Paesi ricchi, i benestanti che lavorano online le abbandonano. In entrambi i casi vanno ripensate. </a:t>
            </a:r>
          </a:p>
          <a:p>
            <a:pPr lvl="0" algn="just"/>
            <a:r>
              <a:rPr lang="it-IT" dirty="0">
                <a:latin typeface="Berlin Sans FB Demi" panose="020E0802020502020306" pitchFamily="34" charset="0"/>
              </a:rPr>
              <a:t>Già oggi metà della popolazione mondiale vive negli agglomerati urbani, il problema è che entro il 2050 ospiteranno tre quarti dell’umanità. I demografi questo lo dicono da molto tempo.</a:t>
            </a:r>
          </a:p>
          <a:p>
            <a:pPr lvl="0" algn="just"/>
            <a:r>
              <a:rPr lang="it-IT" dirty="0">
                <a:latin typeface="Berlin Sans FB Demi" panose="020E0802020502020306" pitchFamily="34" charset="0"/>
              </a:rPr>
              <a:t>La convinzione che una parte importante della sfida dello sviluppo sostenibile si gioca nelle città, come indica il Goal 11 dell’agenda 2030 dell’Onu. </a:t>
            </a:r>
          </a:p>
          <a:p>
            <a:pPr lvl="0" algn="just"/>
            <a:r>
              <a:rPr lang="it-IT" dirty="0">
                <a:latin typeface="Berlin Sans FB Demi" panose="020E0802020502020306" pitchFamily="34" charset="0"/>
              </a:rPr>
              <a:t>Cinquant’anni fa le concentrazioni urbane con oltre dieci milioni di abitanti erano solo tre: New York, Shangai e Tokio. Oggi sono 41 e il numero è destinato a crescere. In Europa ci sono solo Londra, Parigi e Mosca, negli Stati Uniti a New York si è aggiunta Los Angeles, mentre in Giappone a Tokio si sono aggiunte Nagoya e Osaka. Tra quelle dei Paesi sviluppati si può annoverare Seul. Tutte le altre 25 sono collocate in Paesi considerati “emergenti” o “in via di sviluppo”.</a:t>
            </a:r>
          </a:p>
          <a:p>
            <a:pPr algn="just"/>
            <a:endParaRPr lang="it-IT" dirty="0">
              <a:latin typeface="Berlin Sans FB Demi" panose="020E0802020502020306" pitchFamily="34" charset="0"/>
            </a:endParaRPr>
          </a:p>
          <a:p>
            <a:pPr algn="just"/>
            <a:endParaRPr lang="it-IT" dirty="0"/>
          </a:p>
        </p:txBody>
      </p:sp>
      <p:sp>
        <p:nvSpPr>
          <p:cNvPr id="11" name="Titolo 1">
            <a:extLst>
              <a:ext uri="{FF2B5EF4-FFF2-40B4-BE49-F238E27FC236}">
                <a16:creationId xmlns:a16="http://schemas.microsoft.com/office/drawing/2014/main" xmlns="" id="{006B414C-6BEA-4F7F-989E-47C405B4B165}"/>
              </a:ext>
            </a:extLst>
          </p:cNvPr>
          <p:cNvSpPr>
            <a:spLocks noGrp="1"/>
          </p:cNvSpPr>
          <p:nvPr>
            <p:ph type="title"/>
          </p:nvPr>
        </p:nvSpPr>
        <p:spPr>
          <a:xfrm>
            <a:off x="2186153" y="764373"/>
            <a:ext cx="9320048" cy="1293028"/>
          </a:xfrm>
        </p:spPr>
        <p:txBody>
          <a:bodyPr>
            <a:normAutofit fontScale="90000"/>
          </a:bodyPr>
          <a:lstStyle/>
          <a:p>
            <a:r>
              <a:rPr lang="it-IT" dirty="0">
                <a:solidFill>
                  <a:schemeClr val="bg1"/>
                </a:solidFill>
                <a:latin typeface="Berlin Sans FB Demi" panose="020E0802020502020306" pitchFamily="34" charset="0"/>
              </a:rPr>
              <a:t>Come nasce il </a:t>
            </a:r>
            <a:r>
              <a:rPr lang="it-IT" dirty="0" err="1">
                <a:solidFill>
                  <a:schemeClr val="bg1"/>
                </a:solidFill>
                <a:latin typeface="Berlin Sans FB Demi" panose="020E0802020502020306" pitchFamily="34" charset="0"/>
              </a:rPr>
              <a:t>goAl</a:t>
            </a:r>
            <a:r>
              <a:rPr lang="it-IT" dirty="0">
                <a:solidFill>
                  <a:schemeClr val="bg1"/>
                </a:solidFill>
                <a:latin typeface="Berlin Sans FB Demi" panose="020E0802020502020306" pitchFamily="34" charset="0"/>
              </a:rPr>
              <a:t> 11 dell’agenda 2030: le </a:t>
            </a:r>
            <a:r>
              <a:rPr lang="it-IT" dirty="0" err="1">
                <a:solidFill>
                  <a:schemeClr val="bg1"/>
                </a:solidFill>
                <a:latin typeface="Berlin Sans FB Demi" panose="020E0802020502020306" pitchFamily="34" charset="0"/>
              </a:rPr>
              <a:t>citta’</a:t>
            </a:r>
            <a:r>
              <a:rPr lang="it-IT" dirty="0">
                <a:solidFill>
                  <a:schemeClr val="bg1"/>
                </a:solidFill>
                <a:latin typeface="Berlin Sans FB Demi" panose="020E0802020502020306" pitchFamily="34" charset="0"/>
              </a:rPr>
              <a:t> oggi (2/2)</a:t>
            </a:r>
          </a:p>
        </p:txBody>
      </p:sp>
    </p:spTree>
    <p:extLst>
      <p:ext uri="{BB962C8B-B14F-4D97-AF65-F5344CB8AC3E}">
        <p14:creationId xmlns:p14="http://schemas.microsoft.com/office/powerpoint/2010/main" val="73272545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86CD3965-7576-4EBB-9FEA-0E73E2DB4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xmlns="" id="{FA4B15F5-9B02-4280-9F50-172515BF4C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13">
            <a:extLst>
              <a:ext uri="{FF2B5EF4-FFF2-40B4-BE49-F238E27FC236}">
                <a16:creationId xmlns:a16="http://schemas.microsoft.com/office/drawing/2014/main" xmlns="" id="{E3A5BBF0-37C3-4339-BD51-F7A980A93B6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olo 1"/>
          <p:cNvSpPr>
            <a:spLocks noGrp="1"/>
          </p:cNvSpPr>
          <p:nvPr>
            <p:ph type="title"/>
          </p:nvPr>
        </p:nvSpPr>
        <p:spPr>
          <a:xfrm>
            <a:off x="2895600" y="764373"/>
            <a:ext cx="8610600" cy="1293028"/>
          </a:xfrm>
        </p:spPr>
        <p:txBody>
          <a:bodyPr>
            <a:normAutofit/>
          </a:bodyPr>
          <a:lstStyle/>
          <a:p>
            <a:r>
              <a:rPr lang="it-IT" dirty="0">
                <a:solidFill>
                  <a:schemeClr val="bg1"/>
                </a:solidFill>
                <a:latin typeface="Berlin Sans FB Demi" panose="020E0802020502020306" pitchFamily="34" charset="0"/>
              </a:rPr>
              <a:t>Che cos’è il </a:t>
            </a:r>
            <a:r>
              <a:rPr lang="it-IT" dirty="0" err="1">
                <a:solidFill>
                  <a:schemeClr val="bg1"/>
                </a:solidFill>
                <a:latin typeface="Berlin Sans FB Demi" panose="020E0802020502020306" pitchFamily="34" charset="0"/>
              </a:rPr>
              <a:t>goAl</a:t>
            </a:r>
            <a:r>
              <a:rPr lang="it-IT" dirty="0">
                <a:solidFill>
                  <a:schemeClr val="bg1"/>
                </a:solidFill>
                <a:latin typeface="Berlin Sans FB Demi" panose="020E0802020502020306" pitchFamily="34" charset="0"/>
              </a:rPr>
              <a:t> 11 dell’agenda 2030</a:t>
            </a:r>
          </a:p>
        </p:txBody>
      </p:sp>
      <p:graphicFrame>
        <p:nvGraphicFramePr>
          <p:cNvPr id="5" name="Segnaposto contenuto 2">
            <a:extLst>
              <a:ext uri="{FF2B5EF4-FFF2-40B4-BE49-F238E27FC236}">
                <a16:creationId xmlns:a16="http://schemas.microsoft.com/office/drawing/2014/main" xmlns="" id="{570BB298-8CD7-4871-95BF-FD2976B7325B}"/>
              </a:ext>
            </a:extLst>
          </p:cNvPr>
          <p:cNvGraphicFramePr>
            <a:graphicFrameLocks noGrp="1"/>
          </p:cNvGraphicFramePr>
          <p:nvPr>
            <p:ph idx="1"/>
            <p:extLst>
              <p:ext uri="{D42A27DB-BD31-4B8C-83A1-F6EECF244321}">
                <p14:modId xmlns:p14="http://schemas.microsoft.com/office/powerpoint/2010/main" val="8836809"/>
              </p:ext>
            </p:extLst>
          </p:nvPr>
        </p:nvGraphicFramePr>
        <p:xfrm>
          <a:off x="685800" y="2878138"/>
          <a:ext cx="10820400" cy="334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98725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olo 1">
            <a:extLst>
              <a:ext uri="{FF2B5EF4-FFF2-40B4-BE49-F238E27FC236}">
                <a16:creationId xmlns:a16="http://schemas.microsoft.com/office/drawing/2014/main" xmlns="" id="{96F2085F-30B2-4035-A43D-8698D420E709}"/>
              </a:ext>
            </a:extLst>
          </p:cNvPr>
          <p:cNvSpPr>
            <a:spLocks noGrp="1"/>
          </p:cNvSpPr>
          <p:nvPr>
            <p:ph type="title"/>
          </p:nvPr>
        </p:nvSpPr>
        <p:spPr>
          <a:xfrm>
            <a:off x="2186153" y="764373"/>
            <a:ext cx="9320048" cy="1293028"/>
          </a:xfrm>
        </p:spPr>
        <p:txBody>
          <a:bodyPr>
            <a:normAutofit/>
          </a:bodyPr>
          <a:lstStyle/>
          <a:p>
            <a:r>
              <a:rPr lang="it-IT" sz="2800">
                <a:solidFill>
                  <a:schemeClr val="bg1"/>
                </a:solidFill>
                <a:latin typeface="Berlin Sans FB Demi" panose="020E0802020502020306" pitchFamily="34" charset="0"/>
              </a:rPr>
              <a:t>La sfida: Creare un ambiente urbano moderno e sostenibile per quasi 5 miliardi di persone</a:t>
            </a:r>
          </a:p>
        </p:txBody>
      </p:sp>
      <p:sp>
        <p:nvSpPr>
          <p:cNvPr id="3" name="Segnaposto contenuto 2">
            <a:extLst>
              <a:ext uri="{FF2B5EF4-FFF2-40B4-BE49-F238E27FC236}">
                <a16:creationId xmlns:a16="http://schemas.microsoft.com/office/drawing/2014/main" xmlns="" id="{E5B62812-5030-4686-86A3-C95FBD728FE1}"/>
              </a:ext>
            </a:extLst>
          </p:cNvPr>
          <p:cNvSpPr>
            <a:spLocks noGrp="1"/>
          </p:cNvSpPr>
          <p:nvPr>
            <p:ph idx="1"/>
          </p:nvPr>
        </p:nvSpPr>
        <p:spPr>
          <a:xfrm>
            <a:off x="685800" y="2743200"/>
            <a:ext cx="10820400" cy="3746310"/>
          </a:xfrm>
        </p:spPr>
        <p:txBody>
          <a:bodyPr>
            <a:normAutofit fontScale="85000" lnSpcReduction="20000"/>
          </a:bodyPr>
          <a:lstStyle/>
          <a:p>
            <a:pPr marL="0" indent="0" algn="just">
              <a:buNone/>
            </a:pPr>
            <a:r>
              <a:rPr lang="it-IT" dirty="0">
                <a:latin typeface="Berlin Sans FB Demi" panose="020E0802020502020306" pitchFamily="34" charset="0"/>
              </a:rPr>
              <a:t>Nel 2010 la popolazione urbana mondiale ha superato quella rurale e si prevede che nel 2030 il 60% degli 8 miliardi di abitanti del pianeta vivranno nelle città. </a:t>
            </a:r>
          </a:p>
          <a:p>
            <a:pPr marL="0" indent="0" algn="just">
              <a:buNone/>
            </a:pPr>
            <a:r>
              <a:rPr lang="it-IT" dirty="0">
                <a:latin typeface="Berlin Sans FB Demi" panose="020E0802020502020306" pitchFamily="34" charset="0"/>
              </a:rPr>
              <a:t>Ciò è ancor più vero in Europa, dove la popolazione urbana sfiora il 70% di quella complessiva. </a:t>
            </a:r>
          </a:p>
          <a:p>
            <a:pPr marL="0" indent="0" algn="just">
              <a:buNone/>
            </a:pPr>
            <a:r>
              <a:rPr lang="it-IT" dirty="0">
                <a:latin typeface="Berlin Sans FB Demi" panose="020E0802020502020306" pitchFamily="34" charset="0"/>
              </a:rPr>
              <a:t>Gran parte della sfida per raggiungere gli obiettivi dell’Agenda 2030 si gioca dunque nelle città e diversi target ricompresi nel Goal 11 possono essere ricondotti alle seguenti 6 aree principali di intervento: </a:t>
            </a:r>
          </a:p>
          <a:p>
            <a:pPr marL="457200" indent="-457200" algn="just">
              <a:buAutoNum type="arabicParenR"/>
            </a:pPr>
            <a:r>
              <a:rPr lang="it-IT" dirty="0">
                <a:latin typeface="Berlin Sans FB Demi" panose="020E0802020502020306" pitchFamily="34" charset="0"/>
              </a:rPr>
              <a:t>abitazioni, periferie, rigenerazione urbana e consumo di suolo; </a:t>
            </a:r>
          </a:p>
          <a:p>
            <a:pPr marL="457200" indent="-457200" algn="just">
              <a:buAutoNum type="arabicParenR"/>
            </a:pPr>
            <a:r>
              <a:rPr lang="it-IT" dirty="0">
                <a:latin typeface="Berlin Sans FB Demi" panose="020E0802020502020306" pitchFamily="34" charset="0"/>
              </a:rPr>
              <a:t>trasporti e mobilità; </a:t>
            </a:r>
          </a:p>
          <a:p>
            <a:pPr marL="457200" indent="-457200" algn="just">
              <a:buAutoNum type="arabicParenR"/>
            </a:pPr>
            <a:r>
              <a:rPr lang="it-IT" dirty="0">
                <a:latin typeface="Berlin Sans FB Demi" panose="020E0802020502020306" pitchFamily="34" charset="0"/>
              </a:rPr>
              <a:t>patrimonio culturale e naturale; </a:t>
            </a:r>
          </a:p>
          <a:p>
            <a:pPr marL="457200" indent="-457200" algn="just">
              <a:buAutoNum type="arabicParenR"/>
            </a:pPr>
            <a:r>
              <a:rPr lang="it-IT" dirty="0">
                <a:latin typeface="Berlin Sans FB Demi" panose="020E0802020502020306" pitchFamily="34" charset="0"/>
              </a:rPr>
              <a:t>calamità, cambiamenti climatici e ambiente urbano; </a:t>
            </a:r>
          </a:p>
          <a:p>
            <a:pPr marL="457200" indent="-457200" algn="just">
              <a:buAutoNum type="arabicParenR"/>
            </a:pPr>
            <a:r>
              <a:rPr lang="it-IT" dirty="0">
                <a:latin typeface="Berlin Sans FB Demi" panose="020E0802020502020306" pitchFamily="34" charset="0"/>
              </a:rPr>
              <a:t>spazi pubblici, aree verdi e sicurezza; </a:t>
            </a:r>
          </a:p>
          <a:p>
            <a:pPr marL="457200" indent="-457200" algn="just">
              <a:buAutoNum type="arabicParenR"/>
            </a:pPr>
            <a:r>
              <a:rPr lang="it-IT" dirty="0">
                <a:latin typeface="Berlin Sans FB Demi" panose="020E0802020502020306" pitchFamily="34" charset="0"/>
              </a:rPr>
              <a:t>cooperazione allo sviluppo per l’edilizia sostenibile e resiliente. </a:t>
            </a:r>
          </a:p>
        </p:txBody>
      </p:sp>
    </p:spTree>
    <p:extLst>
      <p:ext uri="{BB962C8B-B14F-4D97-AF65-F5344CB8AC3E}">
        <p14:creationId xmlns:p14="http://schemas.microsoft.com/office/powerpoint/2010/main" val="134100554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374107" y="373283"/>
            <a:ext cx="7574508" cy="1238298"/>
          </a:xfrm>
        </p:spPr>
        <p:txBody>
          <a:bodyPr>
            <a:normAutofit/>
          </a:bodyPr>
          <a:lstStyle/>
          <a:p>
            <a:pPr algn="ctr"/>
            <a:r>
              <a:rPr lang="it-IT" dirty="0">
                <a:latin typeface="Berlin Sans FB Demi" panose="020E0802020502020306" pitchFamily="34" charset="0"/>
              </a:rPr>
              <a:t>I TRAGUARDI del goal 11 (1/3)</a:t>
            </a:r>
          </a:p>
        </p:txBody>
      </p:sp>
      <p:sp>
        <p:nvSpPr>
          <p:cNvPr id="3" name="Segnaposto contenuto 2"/>
          <p:cNvSpPr>
            <a:spLocks noGrp="1"/>
          </p:cNvSpPr>
          <p:nvPr>
            <p:ph idx="1"/>
          </p:nvPr>
        </p:nvSpPr>
        <p:spPr>
          <a:xfrm>
            <a:off x="457203" y="1518785"/>
            <a:ext cx="11380811" cy="5103904"/>
          </a:xfrm>
        </p:spPr>
        <p:txBody>
          <a:bodyPr>
            <a:noAutofit/>
          </a:bodyPr>
          <a:lstStyle/>
          <a:p>
            <a:pPr algn="just"/>
            <a:r>
              <a:rPr lang="it-IT" sz="2000" dirty="0">
                <a:latin typeface="Berlin Sans FB Demi" panose="020E0802020502020306" pitchFamily="34" charset="0"/>
              </a:rPr>
              <a:t>11.1 Entro il 2030, garantire a tutti l'accesso ad un alloggio e a servizi di base adeguati, sicuri e convenienti e garantire l’ammodernamento dei quartieri poveri. </a:t>
            </a:r>
          </a:p>
          <a:p>
            <a:pPr algn="just"/>
            <a:r>
              <a:rPr lang="it-IT" sz="2000" dirty="0">
                <a:latin typeface="Berlin Sans FB Demi" panose="020E0802020502020306" pitchFamily="34" charset="0"/>
              </a:rPr>
              <a:t>11.2 Entro il 2030, fornire l'accesso a sistemi di trasporto sicuri, sostenibili, e convenienti per tutti, migliorare la sicurezza stradale, in particolare ampliando i mezzi pubblici, con particolare attenzione alle esigenze di chi è in situazioni vulnerabili, alle donne, ai bambini, alle persone con disabilità e agli anziani. </a:t>
            </a:r>
          </a:p>
          <a:p>
            <a:pPr marL="266700" indent="0" algn="just">
              <a:buNone/>
            </a:pPr>
            <a:r>
              <a:rPr lang="it-IT" sz="2000" dirty="0">
                <a:latin typeface="Berlin Sans FB Demi" panose="020E0802020502020306" pitchFamily="34" charset="0"/>
              </a:rPr>
              <a:t>Il focus di questo proposito è quello di espandere il sistema di trasporti. Il transito pubblico è una componente necessaria per permettere alle persone di muoversi in città. Tuttavia, è deludente che due delle modalità di trasporto più sostenibili, salutari, economiche e accessibili non siano specificatamente incluse: le passeggiate e le biciclette.</a:t>
            </a:r>
          </a:p>
          <a:p>
            <a:pPr algn="just"/>
            <a:r>
              <a:rPr lang="it-IT" sz="2000" dirty="0">
                <a:latin typeface="Berlin Sans FB Demi" panose="020E0802020502020306" pitchFamily="34" charset="0"/>
              </a:rPr>
              <a:t>11.3 Entro il 2030, aumentare l’urbanizzazione inclusiva e sostenibile e la capacità di pianificazione e gestione partecipata e integrata dell’insediamento umano in tutti i paesi.</a:t>
            </a:r>
          </a:p>
          <a:p>
            <a:pPr algn="just"/>
            <a:r>
              <a:rPr lang="it-IT" sz="2000" dirty="0">
                <a:latin typeface="Berlin Sans FB Demi" panose="020E0802020502020306" pitchFamily="34" charset="0"/>
              </a:rPr>
              <a:t> 11.4 Rafforzare gli impegni per proteggere e salvaguardare il patrimonio culturale e naturale del mondo. </a:t>
            </a:r>
          </a:p>
        </p:txBody>
      </p:sp>
    </p:spTree>
    <p:extLst>
      <p:ext uri="{BB962C8B-B14F-4D97-AF65-F5344CB8AC3E}">
        <p14:creationId xmlns:p14="http://schemas.microsoft.com/office/powerpoint/2010/main" val="14641126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olo 1">
            <a:extLst>
              <a:ext uri="{FF2B5EF4-FFF2-40B4-BE49-F238E27FC236}">
                <a16:creationId xmlns:a16="http://schemas.microsoft.com/office/drawing/2014/main" xmlns="" id="{E46A53FD-AF0D-4A94-AAAC-0936B4F98B7B}"/>
              </a:ext>
            </a:extLst>
          </p:cNvPr>
          <p:cNvSpPr>
            <a:spLocks noGrp="1"/>
          </p:cNvSpPr>
          <p:nvPr>
            <p:ph type="title"/>
          </p:nvPr>
        </p:nvSpPr>
        <p:spPr>
          <a:xfrm>
            <a:off x="2186153" y="764373"/>
            <a:ext cx="9320048" cy="1293028"/>
          </a:xfrm>
        </p:spPr>
        <p:txBody>
          <a:bodyPr>
            <a:normAutofit/>
          </a:bodyPr>
          <a:lstStyle/>
          <a:p>
            <a:r>
              <a:rPr lang="it-IT" dirty="0">
                <a:solidFill>
                  <a:schemeClr val="bg1"/>
                </a:solidFill>
                <a:latin typeface="Berlin Sans FB Demi" panose="020E0802020502020306" pitchFamily="34" charset="0"/>
              </a:rPr>
              <a:t>I Traguardi del goal 11 (2/3)</a:t>
            </a:r>
          </a:p>
        </p:txBody>
      </p:sp>
      <p:sp>
        <p:nvSpPr>
          <p:cNvPr id="3" name="Segnaposto contenuto 2">
            <a:extLst>
              <a:ext uri="{FF2B5EF4-FFF2-40B4-BE49-F238E27FC236}">
                <a16:creationId xmlns:a16="http://schemas.microsoft.com/office/drawing/2014/main" xmlns="" id="{1F6254EA-3E16-40CF-9017-B733471756A0}"/>
              </a:ext>
            </a:extLst>
          </p:cNvPr>
          <p:cNvSpPr>
            <a:spLocks noGrp="1"/>
          </p:cNvSpPr>
          <p:nvPr>
            <p:ph idx="1"/>
          </p:nvPr>
        </p:nvSpPr>
        <p:spPr>
          <a:xfrm>
            <a:off x="312761" y="2565784"/>
            <a:ext cx="11566478" cy="4353636"/>
          </a:xfrm>
        </p:spPr>
        <p:txBody>
          <a:bodyPr>
            <a:normAutofit fontScale="92500" lnSpcReduction="20000"/>
          </a:bodyPr>
          <a:lstStyle/>
          <a:p>
            <a:pPr algn="just"/>
            <a:r>
              <a:rPr lang="it-IT" sz="1800" dirty="0">
                <a:latin typeface="Berlin Sans FB Demi" panose="020E0802020502020306" pitchFamily="34" charset="0"/>
              </a:rPr>
              <a:t>11.5 Entro il 2030, ridurre in modo significativo il numero di morti e il numero di persone colpite da calamità, compresi i disastri provocati dall’acqua, e ridurre sostanzialmente le perdite economiche dirette rispetto al prodotto interno lordo globale, con una particolare attenzione alla protezione dei poveri e delle persone in situazioni di vulnerabilità. </a:t>
            </a:r>
          </a:p>
          <a:p>
            <a:pPr algn="just"/>
            <a:r>
              <a:rPr lang="it-IT" sz="1800" dirty="0">
                <a:latin typeface="Berlin Sans FB Demi" panose="020E0802020502020306" pitchFamily="34" charset="0"/>
              </a:rPr>
              <a:t>11.6 Entro il 2030, ridurre l’impatto ambientale negativo pro capite delle città, in particolare riguardo alla qualità dell'aria e alla gestione dei rifiuti.</a:t>
            </a:r>
          </a:p>
          <a:p>
            <a:pPr algn="just"/>
            <a:r>
              <a:rPr lang="it-IT" sz="1800" dirty="0">
                <a:latin typeface="Berlin Sans FB Demi" panose="020E0802020502020306" pitchFamily="34" charset="0"/>
              </a:rPr>
              <a:t>11.7 Entro il 2030, fornire l'accesso universale a spazi verdi pubblici sicuri, inclusivi e accessibili, in particolare per le donne e i bambini, gli anziani e le persone con disabilità.</a:t>
            </a:r>
          </a:p>
          <a:p>
            <a:pPr marL="177800" indent="0" algn="just">
              <a:buNone/>
            </a:pPr>
            <a:r>
              <a:rPr lang="it-IT" sz="1800" dirty="0">
                <a:latin typeface="Berlin Sans FB Demi" panose="020E0802020502020306" pitchFamily="34" charset="0"/>
              </a:rPr>
              <a:t>Gli spazi verdi e pubblici offrono opportunità per migliorare la salute e la qualità della vita per tutte le persone che vivono in città. Il miglioramento della nostra salute fisica e psicologica, il rafforzamento delle nostre comunità, ed il rendere le nostre città e vicinati dei posti più piacevoli dove vivere e lavorare sono soltanto alcuni dei benefici che si possono ottenere. Il proposito 11.7 contribuirà a raggiungere l’Obiettivo di Sviluppo Sostenibile  numero 3 a riguardo delle malattie non trasmissibili, offrendo dei posti dove le persone posso mantenersi attive. Gli spazi verdi, in particolare, possono contribuire all’Obiettivo di Sviluppo Sostenibile numero 7 (Assicurare la Sanità) diminuendo la temperatura delle città. L’aumento di parti cementate e la </a:t>
            </a:r>
            <a:r>
              <a:rPr lang="it-IT" sz="1800" dirty="0" err="1">
                <a:latin typeface="Berlin Sans FB Demi" panose="020E0802020502020306" pitchFamily="34" charset="0"/>
              </a:rPr>
              <a:t>diminuizione</a:t>
            </a:r>
            <a:r>
              <a:rPr lang="it-IT" sz="1800" dirty="0">
                <a:latin typeface="Berlin Sans FB Demi" panose="020E0802020502020306" pitchFamily="34" charset="0"/>
              </a:rPr>
              <a:t> di spazi verdi provoca un aumento delle temperature maggiore nelle città che nella periferia. Gli spazi verdi aiutano a bilanciare questo effetto, raffreddando l’aria, creando ombra, ed assorbendo gli inquinanti atmosferici. Infine, gli spazi verdi e pubblici forniscono gli spazi fisici necessari per i poveri per guadagnarsi da vivere distribuendo prodotti e servizi, che contribuiscono all’Obiettivo di Sviluppo </a:t>
            </a:r>
            <a:r>
              <a:rPr lang="it-IT" sz="1800" dirty="0" err="1">
                <a:latin typeface="Berlin Sans FB Demi" panose="020E0802020502020306" pitchFamily="34" charset="0"/>
              </a:rPr>
              <a:t>Sostenibilie</a:t>
            </a:r>
            <a:r>
              <a:rPr lang="it-IT" sz="1800" dirty="0">
                <a:latin typeface="Berlin Sans FB Demi" panose="020E0802020502020306" pitchFamily="34" charset="0"/>
              </a:rPr>
              <a:t> numero 8 (La crescita Economica).</a:t>
            </a:r>
          </a:p>
        </p:txBody>
      </p:sp>
    </p:spTree>
    <p:extLst>
      <p:ext uri="{BB962C8B-B14F-4D97-AF65-F5344CB8AC3E}">
        <p14:creationId xmlns:p14="http://schemas.microsoft.com/office/powerpoint/2010/main" val="219944866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olo 1"/>
          <p:cNvSpPr>
            <a:spLocks noGrp="1"/>
          </p:cNvSpPr>
          <p:nvPr>
            <p:ph type="title"/>
          </p:nvPr>
        </p:nvSpPr>
        <p:spPr>
          <a:xfrm>
            <a:off x="2186153" y="764373"/>
            <a:ext cx="9320048" cy="1293028"/>
          </a:xfrm>
        </p:spPr>
        <p:txBody>
          <a:bodyPr>
            <a:normAutofit/>
          </a:bodyPr>
          <a:lstStyle/>
          <a:p>
            <a:r>
              <a:rPr lang="it-IT" dirty="0">
                <a:solidFill>
                  <a:schemeClr val="bg1"/>
                </a:solidFill>
                <a:latin typeface="Berlin Sans FB Demi" panose="020E0802020502020306" pitchFamily="34" charset="0"/>
              </a:rPr>
              <a:t>I TRAGUARDI del goal 11 (3/3)</a:t>
            </a:r>
          </a:p>
        </p:txBody>
      </p:sp>
      <p:sp>
        <p:nvSpPr>
          <p:cNvPr id="3" name="Segnaposto contenuto 2"/>
          <p:cNvSpPr>
            <a:spLocks noGrp="1"/>
          </p:cNvSpPr>
          <p:nvPr>
            <p:ph idx="1"/>
          </p:nvPr>
        </p:nvSpPr>
        <p:spPr>
          <a:xfrm>
            <a:off x="685800" y="2743200"/>
            <a:ext cx="10820400" cy="3475485"/>
          </a:xfrm>
        </p:spPr>
        <p:txBody>
          <a:bodyPr>
            <a:noAutofit/>
          </a:bodyPr>
          <a:lstStyle/>
          <a:p>
            <a:pPr algn="just"/>
            <a:r>
              <a:rPr lang="it-IT" sz="2000" dirty="0">
                <a:latin typeface="Berlin Sans FB Demi" panose="020E0802020502020306" pitchFamily="34" charset="0"/>
              </a:rPr>
              <a:t>11.a Sostenere rapporti economici, sociali e ambientali positivi tra le zone urbane, periurbane e rurali, rafforzando la pianificazione dello sviluppo nazionale e regionale.</a:t>
            </a:r>
          </a:p>
          <a:p>
            <a:pPr algn="just"/>
            <a:r>
              <a:rPr lang="it-IT" sz="2000" dirty="0">
                <a:latin typeface="Berlin Sans FB Demi" panose="020E0802020502020306" pitchFamily="34" charset="0"/>
              </a:rPr>
              <a:t>11.b Entro il 2020, aumentare notevolmente il numero di città e di insediamenti umani che adottino e attuino politiche e piani integrati verso l'inclusione, l'efficienza delle risorse, la mitigazione e l'adattamento ai cambiamenti climatici, la resilienza ai disastri, lo sviluppo e l’implementazione, in linea con il “Quadro di Sendai per la Riduzione del Rischio di Disastri 2015-2030”[7], la gestione complessiva del rischio di catastrofe a tutti i livelli. </a:t>
            </a:r>
          </a:p>
          <a:p>
            <a:pPr algn="just"/>
            <a:r>
              <a:rPr lang="it-IT" sz="2000" dirty="0">
                <a:latin typeface="Berlin Sans FB Demi" panose="020E0802020502020306" pitchFamily="34" charset="0"/>
              </a:rPr>
              <a:t>11.c Sostenere i paesi meno sviluppati, anche attraverso l'assistenza tecnica e finanziaria, nella costruzione di edifici sostenibili e resilienti che utilizzino materiali locali. </a:t>
            </a:r>
          </a:p>
          <a:p>
            <a:pPr algn="just"/>
            <a:endParaRPr lang="it-IT" sz="2000" dirty="0"/>
          </a:p>
        </p:txBody>
      </p:sp>
    </p:spTree>
    <p:extLst>
      <p:ext uri="{BB962C8B-B14F-4D97-AF65-F5344CB8AC3E}">
        <p14:creationId xmlns:p14="http://schemas.microsoft.com/office/powerpoint/2010/main" val="15450215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EFECDA1F-977F-40AF-840D-D05BB091DD6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xmlns="" id="{BB9FECD2-89B7-4AC3-8D54-9733D60AF2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xmlns="" id="{2F54C189-4A4C-4899-9585-5281DA208D0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olo 1">
            <a:extLst>
              <a:ext uri="{FF2B5EF4-FFF2-40B4-BE49-F238E27FC236}">
                <a16:creationId xmlns:a16="http://schemas.microsoft.com/office/drawing/2014/main" xmlns="" id="{3D9D4F55-B509-4D9F-855C-EF78C25430DD}"/>
              </a:ext>
            </a:extLst>
          </p:cNvPr>
          <p:cNvSpPr>
            <a:spLocks noGrp="1"/>
          </p:cNvSpPr>
          <p:nvPr>
            <p:ph type="title"/>
          </p:nvPr>
        </p:nvSpPr>
        <p:spPr>
          <a:xfrm>
            <a:off x="2186153" y="764373"/>
            <a:ext cx="9320048" cy="1293028"/>
          </a:xfrm>
        </p:spPr>
        <p:txBody>
          <a:bodyPr>
            <a:normAutofit/>
          </a:bodyPr>
          <a:lstStyle/>
          <a:p>
            <a:r>
              <a:rPr lang="it-IT" dirty="0">
                <a:solidFill>
                  <a:schemeClr val="bg1"/>
                </a:solidFill>
                <a:latin typeface="Berlin Sans FB Demi" panose="020E0802020502020306" pitchFamily="34" charset="0"/>
              </a:rPr>
              <a:t>Lo Sviluppo sostenibile In Italia</a:t>
            </a:r>
          </a:p>
        </p:txBody>
      </p:sp>
      <p:sp>
        <p:nvSpPr>
          <p:cNvPr id="3" name="Segnaposto contenuto 2">
            <a:extLst>
              <a:ext uri="{FF2B5EF4-FFF2-40B4-BE49-F238E27FC236}">
                <a16:creationId xmlns:a16="http://schemas.microsoft.com/office/drawing/2014/main" xmlns="" id="{17CFC3D1-0729-4925-AC65-3A5D7D7FBA64}"/>
              </a:ext>
            </a:extLst>
          </p:cNvPr>
          <p:cNvSpPr>
            <a:spLocks noGrp="1"/>
          </p:cNvSpPr>
          <p:nvPr>
            <p:ph idx="1"/>
          </p:nvPr>
        </p:nvSpPr>
        <p:spPr>
          <a:xfrm>
            <a:off x="685800" y="2743200"/>
            <a:ext cx="10820400" cy="3475485"/>
          </a:xfrm>
        </p:spPr>
        <p:txBody>
          <a:bodyPr>
            <a:normAutofit lnSpcReduction="10000"/>
          </a:bodyPr>
          <a:lstStyle/>
          <a:p>
            <a:pPr algn="just"/>
            <a:r>
              <a:rPr lang="it-IT" sz="1800" dirty="0">
                <a:latin typeface="Berlin Sans FB Demi" panose="020E0802020502020306" pitchFamily="34" charset="0"/>
              </a:rPr>
              <a:t>L’Italia ha registrato alcuni progressi nella raccolta differenziata e nella qualità dell’aria nelle città. Tuttavia rimangono problemi strutturali nella gestione della sostenibilità urbana, con diversità tra le aree geografiche del Paese. In generale, tra gli obiettivi dell’Agenda 2030, questo è quello in cui l’Italia risulta più </a:t>
            </a:r>
            <a:r>
              <a:rPr lang="it-IT" sz="1800" b="1" dirty="0">
                <a:latin typeface="Berlin Sans FB Demi" panose="020E0802020502020306" pitchFamily="34" charset="0"/>
              </a:rPr>
              <a:t>in ritardo</a:t>
            </a:r>
            <a:r>
              <a:rPr lang="it-IT" sz="1800" dirty="0">
                <a:latin typeface="Berlin Sans FB Demi" panose="020E0802020502020306" pitchFamily="34" charset="0"/>
              </a:rPr>
              <a:t>.</a:t>
            </a:r>
          </a:p>
          <a:p>
            <a:pPr algn="just"/>
            <a:r>
              <a:rPr lang="it-IT" sz="1800" dirty="0">
                <a:latin typeface="Berlin Sans FB Demi" panose="020E0802020502020306" pitchFamily="34" charset="0"/>
              </a:rPr>
              <a:t>In particolare, l’inquinamento atmosferico nelle grandi città risulta ancora fuori dagli standard. Nel 2018 l’Italia è stata richiamata dalla Corte di giustizia Europea perché aveva superato dei limiti.</a:t>
            </a:r>
          </a:p>
          <a:p>
            <a:pPr algn="just"/>
            <a:r>
              <a:rPr lang="it-IT" sz="1800" dirty="0">
                <a:latin typeface="Berlin Sans FB Demi" panose="020E0802020502020306" pitchFamily="34" charset="0"/>
              </a:rPr>
              <a:t>Nel 2019 è stata di nuovo chiamata per aver superato il limite del biossido d’azoto. Anche a fronte di questi richiami ufficiali, è stato istituito un “Piano d’azione per il miglioramento della qualità dell’aria” che detta le linee guida per contrastare l’inquinamento a livello amministrativo locale e nazionale.</a:t>
            </a:r>
          </a:p>
          <a:p>
            <a:pPr algn="just"/>
            <a:r>
              <a:rPr lang="it-IT" sz="1800" dirty="0">
                <a:latin typeface="Berlin Sans FB Demi" panose="020E0802020502020306" pitchFamily="34" charset="0"/>
              </a:rPr>
              <a:t>Negli ultimi anni però, l’Italia si è focalizzata sulle politiche attive in favore dell’ambiente urbano.</a:t>
            </a:r>
          </a:p>
          <a:p>
            <a:pPr algn="just"/>
            <a:r>
              <a:rPr lang="it-IT" sz="1800" dirty="0">
                <a:latin typeface="Berlin Sans FB Demi" panose="020E0802020502020306" pitchFamily="34" charset="0"/>
              </a:rPr>
              <a:t>L’inquinamento dell’aria però, è solo uno dei tanti problemi dell’Italia, ad esempio un altro è il consumo di suolo.</a:t>
            </a:r>
          </a:p>
        </p:txBody>
      </p:sp>
    </p:spTree>
    <p:extLst>
      <p:ext uri="{BB962C8B-B14F-4D97-AF65-F5344CB8AC3E}">
        <p14:creationId xmlns:p14="http://schemas.microsoft.com/office/powerpoint/2010/main" val="912330966"/>
      </p:ext>
    </p:extLst>
  </p:cSld>
  <p:clrMapOvr>
    <a:overrideClrMapping bg1="lt1" tx1="dk1" bg2="lt2" tx2="dk2" accent1="accent1" accent2="accent2" accent3="accent3" accent4="accent4" accent5="accent5" accent6="accent6" hlink="hlink" folHlink="folHlink"/>
  </p:clrMapOvr>
  <p:transition spd="slow">
    <p:wheel spokes="1"/>
  </p:transition>
</p:sld>
</file>

<file path=ppt/theme/theme1.xml><?xml version="1.0" encoding="utf-8"?>
<a:theme xmlns:a="http://schemas.openxmlformats.org/drawingml/2006/main" name="Scia di vapore">
  <a:themeElements>
    <a:clrScheme name="Scia di vapore">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Scia di vapore">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cia di vapore">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Scia di vapore</Template>
  <TotalTime>149</TotalTime>
  <Words>1650</Words>
  <Application>Microsoft Office PowerPoint</Application>
  <PresentationFormat>Widescreen</PresentationFormat>
  <Paragraphs>79</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Bauhaus 93</vt:lpstr>
      <vt:lpstr>Berlin Sans FB Demi</vt:lpstr>
      <vt:lpstr>Century Gothic</vt:lpstr>
      <vt:lpstr>Scia di vapore</vt:lpstr>
      <vt:lpstr>Goal 11:  Rendere le città e gli insediamenti umani inclusivi, sicuri, duraturi e sostenibili</vt:lpstr>
      <vt:lpstr>Come nasce il goAl 11 dell’agenda 2030: le citta’ oggi (1/2)</vt:lpstr>
      <vt:lpstr>Come nasce il goAl 11 dell’agenda 2030: le citta’ oggi (2/2)</vt:lpstr>
      <vt:lpstr>Che cos’è il goAl 11 dell’agenda 2030</vt:lpstr>
      <vt:lpstr>La sfida: Creare un ambiente urbano moderno e sostenibile per quasi 5 miliardi di persone</vt:lpstr>
      <vt:lpstr>I TRAGUARDI del goal 11 (1/3)</vt:lpstr>
      <vt:lpstr>I Traguardi del goal 11 (2/3)</vt:lpstr>
      <vt:lpstr>I TRAGUARDI del goal 11 (3/3)</vt:lpstr>
      <vt:lpstr>Lo Sviluppo sostenibile In Italia</vt:lpstr>
      <vt:lpstr>Presentazione standard di PowerPoint</vt:lpstr>
      <vt:lpstr>Presentazione standard di PowerPoint</vt:lpstr>
      <vt:lpstr>Presentazione standard di PowerPoint</vt:lpstr>
      <vt:lpstr>Presentazione standard di PowerPoint</vt:lpstr>
      <vt:lpstr>Agente 0011: un progetto digitale per la cultura della sostenibilità </vt:lpstr>
      <vt:lpstr>fine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 11: Rendere le città e gli insediamenti umani inclusivi, sicuri, duraturi e sostenibili.</dc:title>
  <dc:creator>casa</dc:creator>
  <cp:lastModifiedBy>casa</cp:lastModifiedBy>
  <cp:revision>11</cp:revision>
  <dcterms:created xsi:type="dcterms:W3CDTF">2020-05-19T13:47:30Z</dcterms:created>
  <dcterms:modified xsi:type="dcterms:W3CDTF">2020-05-28T14:44:04Z</dcterms:modified>
</cp:coreProperties>
</file>