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  <p:sldMasterId id="2147483752" r:id="rId2"/>
    <p:sldMasterId id="2147483780" r:id="rId3"/>
  </p:sldMasterIdLst>
  <p:notesMasterIdLst>
    <p:notesMasterId r:id="rId32"/>
  </p:notesMasterIdLst>
  <p:sldIdLst>
    <p:sldId id="299" r:id="rId4"/>
    <p:sldId id="302" r:id="rId5"/>
    <p:sldId id="303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270" r:id="rId14"/>
    <p:sldId id="272" r:id="rId15"/>
    <p:sldId id="291" r:id="rId16"/>
    <p:sldId id="294" r:id="rId17"/>
    <p:sldId id="292" r:id="rId18"/>
    <p:sldId id="293" r:id="rId19"/>
    <p:sldId id="298" r:id="rId20"/>
    <p:sldId id="296" r:id="rId21"/>
    <p:sldId id="297" r:id="rId22"/>
    <p:sldId id="256" r:id="rId23"/>
    <p:sldId id="259" r:id="rId24"/>
    <p:sldId id="262" r:id="rId25"/>
    <p:sldId id="261" r:id="rId26"/>
    <p:sldId id="260" r:id="rId27"/>
    <p:sldId id="258" r:id="rId28"/>
    <p:sldId id="263" r:id="rId29"/>
    <p:sldId id="257" r:id="rId30"/>
    <p:sldId id="264" r:id="rId3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A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 varScale="1">
        <p:scale>
          <a:sx n="86" d="100"/>
          <a:sy n="86" d="100"/>
        </p:scale>
        <p:origin x="40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EFB637-58F5-49FD-9180-730A3B121D23}" type="datetimeFigureOut">
              <a:rPr lang="it-IT" smtClean="0"/>
              <a:t>06/06/2020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E1794-99DC-4AEC-97F3-E844761E08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2732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CE8F5-1341-475C-BF40-2E24D91E805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170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CE8F5-1341-475C-BF40-2E24D91E805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98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CE8F5-1341-475C-BF40-2E24D91E805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982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CE8F5-1341-475C-BF40-2E24D91E805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541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CE8F5-1341-475C-BF40-2E24D91E805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873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CE8F5-1341-475C-BF40-2E24D91E805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815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CE8F5-1341-475C-BF40-2E24D91E805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714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CE8F5-1341-475C-BF40-2E24D91E805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404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CE8F5-1341-475C-BF40-2E24D91E805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099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6/6/2020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584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334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99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tangolo 35">
            <a:extLst>
              <a:ext uri="{FF2B5EF4-FFF2-40B4-BE49-F238E27FC236}">
                <a16:creationId xmlns:a16="http://schemas.microsoft.com/office/drawing/2014/main" id="{F63C6AD2-C991-4548-924C-6CC660667895}"/>
              </a:ext>
            </a:extLst>
          </p:cNvPr>
          <p:cNvSpPr/>
          <p:nvPr userDrawn="1"/>
        </p:nvSpPr>
        <p:spPr>
          <a:xfrm>
            <a:off x="0" y="4837454"/>
            <a:ext cx="12192000" cy="20247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0" name="Segnaposto immagine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0" y="1"/>
            <a:ext cx="12191999" cy="4837454"/>
          </a:xfrm>
          <a:solidFill>
            <a:schemeClr val="bg1">
              <a:lumMod val="95000"/>
            </a:schemeClr>
          </a:solidFill>
        </p:spPr>
        <p:txBody>
          <a:bodyPr lIns="360000" tIns="360000" rtlCol="0" anchor="t"/>
          <a:lstStyle>
            <a:lvl1pPr marL="0" indent="0" algn="l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l'immagine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17704" y="5211721"/>
            <a:ext cx="4371792" cy="1128778"/>
          </a:xfrm>
        </p:spPr>
        <p:txBody>
          <a:bodyPr rtlCol="0" anchor="b"/>
          <a:lstStyle>
            <a:lvl1pPr algn="l">
              <a:defRPr sz="3500"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grpSp>
        <p:nvGrpSpPr>
          <p:cNvPr id="29" name="Gruppo 28" title="Cornice immagine di carta">
            <a:extLst>
              <a:ext uri="{FF2B5EF4-FFF2-40B4-BE49-F238E27FC236}">
                <a16:creationId xmlns:a16="http://schemas.microsoft.com/office/drawing/2014/main" id="{677AFB22-6742-41C4-82FB-C4AE9A030367}"/>
              </a:ext>
            </a:extLst>
          </p:cNvPr>
          <p:cNvGrpSpPr/>
          <p:nvPr userDrawn="1"/>
        </p:nvGrpSpPr>
        <p:grpSpPr>
          <a:xfrm rot="21295767">
            <a:off x="5213054" y="1125704"/>
            <a:ext cx="3474160" cy="4337342"/>
            <a:chOff x="4636201" y="-1745975"/>
            <a:chExt cx="3474160" cy="4337342"/>
          </a:xfrm>
        </p:grpSpPr>
        <p:sp>
          <p:nvSpPr>
            <p:cNvPr id="15" name="Parallelogramma 14">
              <a:extLst>
                <a:ext uri="{FF2B5EF4-FFF2-40B4-BE49-F238E27FC236}">
                  <a16:creationId xmlns:a16="http://schemas.microsoft.com/office/drawing/2014/main" id="{AD8B2DCC-383E-4DE2-8D64-D0FDAAAFBD66}"/>
                </a:ext>
              </a:extLst>
            </p:cNvPr>
            <p:cNvSpPr/>
            <p:nvPr userDrawn="1"/>
          </p:nvSpPr>
          <p:spPr>
            <a:xfrm rot="5400000">
              <a:off x="4813604" y="-705389"/>
              <a:ext cx="3220061" cy="337345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6" name="Rettangolo: Angoli arrotondati 15">
              <a:extLst>
                <a:ext uri="{FF2B5EF4-FFF2-40B4-BE49-F238E27FC236}">
                  <a16:creationId xmlns:a16="http://schemas.microsoft.com/office/drawing/2014/main" id="{0BB3C4F0-6068-487E-B600-33DB85DB06FD}"/>
                </a:ext>
              </a:extLst>
            </p:cNvPr>
            <p:cNvSpPr/>
            <p:nvPr userDrawn="1"/>
          </p:nvSpPr>
          <p:spPr>
            <a:xfrm>
              <a:off x="4636201" y="-1745975"/>
              <a:ext cx="3220061" cy="3910358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</p:grpSp>
      <p:sp>
        <p:nvSpPr>
          <p:cNvPr id="18" name="Segnaposto immagine 17">
            <a:extLst>
              <a:ext uri="{FF2B5EF4-FFF2-40B4-BE49-F238E27FC236}">
                <a16:creationId xmlns:a16="http://schemas.microsoft.com/office/drawing/2014/main" id="{F2D0CD35-6F93-431A-997D-F16BD6DEDEE6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 rot="21295767">
            <a:off x="5415274" y="1374875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5461705" y="5313140"/>
            <a:ext cx="2178405" cy="1120015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grpSp>
        <p:nvGrpSpPr>
          <p:cNvPr id="32" name="Gruppo 31" title="Cornice immagine di carta">
            <a:extLst>
              <a:ext uri="{FF2B5EF4-FFF2-40B4-BE49-F238E27FC236}">
                <a16:creationId xmlns:a16="http://schemas.microsoft.com/office/drawing/2014/main" id="{66FB9647-A9A4-4596-ABCF-E53AFFCAFB9F}"/>
              </a:ext>
            </a:extLst>
          </p:cNvPr>
          <p:cNvGrpSpPr/>
          <p:nvPr userDrawn="1"/>
        </p:nvGrpSpPr>
        <p:grpSpPr>
          <a:xfrm>
            <a:off x="8294018" y="401177"/>
            <a:ext cx="2847409" cy="3554872"/>
            <a:chOff x="12781483" y="-1318991"/>
            <a:chExt cx="3132150" cy="3910359"/>
          </a:xfrm>
        </p:grpSpPr>
        <p:sp>
          <p:nvSpPr>
            <p:cNvPr id="26" name="Parallelogramma 25">
              <a:extLst>
                <a:ext uri="{FF2B5EF4-FFF2-40B4-BE49-F238E27FC236}">
                  <a16:creationId xmlns:a16="http://schemas.microsoft.com/office/drawing/2014/main" id="{D6736371-3F18-4CDB-9DA9-9261F0E208A2}"/>
                </a:ext>
              </a:extLst>
            </p:cNvPr>
            <p:cNvSpPr/>
            <p:nvPr userDrawn="1"/>
          </p:nvSpPr>
          <p:spPr>
            <a:xfrm rot="5400000">
              <a:off x="12941422" y="-380844"/>
              <a:ext cx="2903066" cy="3041357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7" name="Rettangolo: Angoli arrotondati 26">
              <a:extLst>
                <a:ext uri="{FF2B5EF4-FFF2-40B4-BE49-F238E27FC236}">
                  <a16:creationId xmlns:a16="http://schemas.microsoft.com/office/drawing/2014/main" id="{F9506654-1D1A-4961-B4A5-37A49D6CA565}"/>
                </a:ext>
              </a:extLst>
            </p:cNvPr>
            <p:cNvSpPr/>
            <p:nvPr userDrawn="1"/>
          </p:nvSpPr>
          <p:spPr>
            <a:xfrm>
              <a:off x="12781483" y="-1318991"/>
              <a:ext cx="2903066" cy="3525408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</p:grpSp>
      <p:sp>
        <p:nvSpPr>
          <p:cNvPr id="22" name="Segnaposto immagine 21">
            <a:extLst>
              <a:ext uri="{FF2B5EF4-FFF2-40B4-BE49-F238E27FC236}">
                <a16:creationId xmlns:a16="http://schemas.microsoft.com/office/drawing/2014/main" id="{9C367D40-BB87-4803-BDBA-AC460F1244D6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8481972" y="577143"/>
            <a:ext cx="2242416" cy="2360438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>
            <a:noAutofit/>
          </a:bodyPr>
          <a:lstStyle>
            <a:lvl1pPr marL="0" indent="0" algn="ctr">
              <a:buNone/>
              <a:defRPr lang="en-ZA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3525" lvl="0" indent="-263525" algn="ctr" rtl="0"/>
            <a:r>
              <a:rPr lang="it-IT" noProof="0"/>
              <a:t>Inserire o trascinare la foto</a:t>
            </a:r>
          </a:p>
        </p:txBody>
      </p:sp>
      <p:grpSp>
        <p:nvGrpSpPr>
          <p:cNvPr id="33" name="Gruppo 32" title="Cornice immagine di carta">
            <a:extLst>
              <a:ext uri="{FF2B5EF4-FFF2-40B4-BE49-F238E27FC236}">
                <a16:creationId xmlns:a16="http://schemas.microsoft.com/office/drawing/2014/main" id="{8E420E19-DB68-48C3-A1A6-532E242347B9}"/>
              </a:ext>
            </a:extLst>
          </p:cNvPr>
          <p:cNvGrpSpPr/>
          <p:nvPr userDrawn="1"/>
        </p:nvGrpSpPr>
        <p:grpSpPr>
          <a:xfrm rot="182524">
            <a:off x="8625708" y="3010143"/>
            <a:ext cx="2699564" cy="3418505"/>
            <a:chOff x="8372395" y="-1103087"/>
            <a:chExt cx="2969520" cy="3760355"/>
          </a:xfrm>
        </p:grpSpPr>
        <p:sp>
          <p:nvSpPr>
            <p:cNvPr id="23" name="Parallelogramma 22">
              <a:extLst>
                <a:ext uri="{FF2B5EF4-FFF2-40B4-BE49-F238E27FC236}">
                  <a16:creationId xmlns:a16="http://schemas.microsoft.com/office/drawing/2014/main" id="{4995FC4C-C131-4103-8A8B-43882EF084F5}"/>
                </a:ext>
              </a:extLst>
            </p:cNvPr>
            <p:cNvSpPr/>
            <p:nvPr userDrawn="1"/>
          </p:nvSpPr>
          <p:spPr>
            <a:xfrm rot="16200000" flipH="1">
              <a:off x="8437722" y="-150836"/>
              <a:ext cx="2742777" cy="287343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4" name="Rettangolo: Angoli arrotondati 23">
              <a:extLst>
                <a:ext uri="{FF2B5EF4-FFF2-40B4-BE49-F238E27FC236}">
                  <a16:creationId xmlns:a16="http://schemas.microsoft.com/office/drawing/2014/main" id="{7196844A-D143-4ECC-8931-C09D2B29B259}"/>
                </a:ext>
              </a:extLst>
            </p:cNvPr>
            <p:cNvSpPr/>
            <p:nvPr userDrawn="1"/>
          </p:nvSpPr>
          <p:spPr>
            <a:xfrm>
              <a:off x="8599138" y="-1103087"/>
              <a:ext cx="2742777" cy="3330757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</p:grpSp>
      <p:sp>
        <p:nvSpPr>
          <p:cNvPr id="20" name="Segnaposto immagine 19">
            <a:extLst>
              <a:ext uri="{FF2B5EF4-FFF2-40B4-BE49-F238E27FC236}">
                <a16:creationId xmlns:a16="http://schemas.microsoft.com/office/drawing/2014/main" id="{8BC2FA13-02E5-4A0C-BA55-439D723E00C8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 rot="182524">
            <a:off x="9041958" y="3196542"/>
            <a:ext cx="2118605" cy="223011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>
            <a:noAutofit/>
          </a:bodyPr>
          <a:lstStyle>
            <a:lvl1pPr marL="0" indent="0" algn="ctr">
              <a:buNone/>
              <a:defRPr lang="en-ZA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3525" lvl="0" indent="-263525" algn="ctr" rtl="0"/>
            <a:r>
              <a:rPr lang="it-IT" noProof="0"/>
              <a:t>Inserire o trascinare la foto</a:t>
            </a:r>
          </a:p>
        </p:txBody>
      </p:sp>
    </p:spTree>
    <p:extLst>
      <p:ext uri="{BB962C8B-B14F-4D97-AF65-F5344CB8AC3E}">
        <p14:creationId xmlns:p14="http://schemas.microsoft.com/office/powerpoint/2010/main" val="163974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uale con immagine di sfo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immagine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252000" y="252000"/>
            <a:ext cx="11687999" cy="5855878"/>
          </a:xfrm>
          <a:solidFill>
            <a:schemeClr val="bg1">
              <a:lumMod val="95000"/>
            </a:schemeClr>
          </a:solidFill>
        </p:spPr>
        <p:txBody>
          <a:bodyPr lIns="360000" tIns="360000" rtlCol="0" anchor="t"/>
          <a:lstStyle>
            <a:lvl1pPr marL="0" indent="0" algn="l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l'immagine</a:t>
            </a:r>
          </a:p>
        </p:txBody>
      </p:sp>
      <p:grpSp>
        <p:nvGrpSpPr>
          <p:cNvPr id="29" name="Gruppo 28" title="Cornice immagine di carta">
            <a:extLst>
              <a:ext uri="{FF2B5EF4-FFF2-40B4-BE49-F238E27FC236}">
                <a16:creationId xmlns:a16="http://schemas.microsoft.com/office/drawing/2014/main" id="{677AFB22-6742-41C4-82FB-C4AE9A030367}"/>
              </a:ext>
            </a:extLst>
          </p:cNvPr>
          <p:cNvGrpSpPr/>
          <p:nvPr userDrawn="1"/>
        </p:nvGrpSpPr>
        <p:grpSpPr>
          <a:xfrm rot="21295767">
            <a:off x="602957" y="1125704"/>
            <a:ext cx="3474160" cy="4337342"/>
            <a:chOff x="4636201" y="-1745975"/>
            <a:chExt cx="3474160" cy="4337342"/>
          </a:xfrm>
        </p:grpSpPr>
        <p:sp>
          <p:nvSpPr>
            <p:cNvPr id="15" name="Parallelogramma 14">
              <a:extLst>
                <a:ext uri="{FF2B5EF4-FFF2-40B4-BE49-F238E27FC236}">
                  <a16:creationId xmlns:a16="http://schemas.microsoft.com/office/drawing/2014/main" id="{AD8B2DCC-383E-4DE2-8D64-D0FDAAAFBD66}"/>
                </a:ext>
              </a:extLst>
            </p:cNvPr>
            <p:cNvSpPr/>
            <p:nvPr userDrawn="1"/>
          </p:nvSpPr>
          <p:spPr>
            <a:xfrm rot="5400000">
              <a:off x="4813604" y="-705389"/>
              <a:ext cx="3220061" cy="337345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6" name="Rettangolo: Angoli arrotondati 15">
              <a:extLst>
                <a:ext uri="{FF2B5EF4-FFF2-40B4-BE49-F238E27FC236}">
                  <a16:creationId xmlns:a16="http://schemas.microsoft.com/office/drawing/2014/main" id="{0BB3C4F0-6068-487E-B600-33DB85DB06FD}"/>
                </a:ext>
              </a:extLst>
            </p:cNvPr>
            <p:cNvSpPr/>
            <p:nvPr userDrawn="1"/>
          </p:nvSpPr>
          <p:spPr>
            <a:xfrm>
              <a:off x="4636201" y="-1745975"/>
              <a:ext cx="3220061" cy="3910358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</p:grpSp>
      <p:sp>
        <p:nvSpPr>
          <p:cNvPr id="18" name="Segnaposto immagine 17">
            <a:extLst>
              <a:ext uri="{FF2B5EF4-FFF2-40B4-BE49-F238E27FC236}">
                <a16:creationId xmlns:a16="http://schemas.microsoft.com/office/drawing/2014/main" id="{F2D0CD35-6F93-431A-997D-F16BD6DEDEE6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 rot="21295767">
            <a:off x="805177" y="1374875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grpSp>
        <p:nvGrpSpPr>
          <p:cNvPr id="32" name="Gruppo 31" title="Cornice immagine di carta">
            <a:extLst>
              <a:ext uri="{FF2B5EF4-FFF2-40B4-BE49-F238E27FC236}">
                <a16:creationId xmlns:a16="http://schemas.microsoft.com/office/drawing/2014/main" id="{66FB9647-A9A4-4596-ABCF-E53AFFCAFB9F}"/>
              </a:ext>
            </a:extLst>
          </p:cNvPr>
          <p:cNvGrpSpPr/>
          <p:nvPr userDrawn="1"/>
        </p:nvGrpSpPr>
        <p:grpSpPr>
          <a:xfrm>
            <a:off x="3683921" y="401177"/>
            <a:ext cx="2847409" cy="3554872"/>
            <a:chOff x="12781483" y="-1318991"/>
            <a:chExt cx="3132150" cy="3910359"/>
          </a:xfrm>
        </p:grpSpPr>
        <p:sp>
          <p:nvSpPr>
            <p:cNvPr id="26" name="Parallelogramma 25">
              <a:extLst>
                <a:ext uri="{FF2B5EF4-FFF2-40B4-BE49-F238E27FC236}">
                  <a16:creationId xmlns:a16="http://schemas.microsoft.com/office/drawing/2014/main" id="{D6736371-3F18-4CDB-9DA9-9261F0E208A2}"/>
                </a:ext>
              </a:extLst>
            </p:cNvPr>
            <p:cNvSpPr/>
            <p:nvPr userDrawn="1"/>
          </p:nvSpPr>
          <p:spPr>
            <a:xfrm rot="5400000">
              <a:off x="12941422" y="-380844"/>
              <a:ext cx="2903066" cy="3041357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7" name="Rettangolo: Angoli arrotondati 26">
              <a:extLst>
                <a:ext uri="{FF2B5EF4-FFF2-40B4-BE49-F238E27FC236}">
                  <a16:creationId xmlns:a16="http://schemas.microsoft.com/office/drawing/2014/main" id="{F9506654-1D1A-4961-B4A5-37A49D6CA565}"/>
                </a:ext>
              </a:extLst>
            </p:cNvPr>
            <p:cNvSpPr/>
            <p:nvPr userDrawn="1"/>
          </p:nvSpPr>
          <p:spPr>
            <a:xfrm>
              <a:off x="12781483" y="-1318991"/>
              <a:ext cx="2903066" cy="3525408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</p:grpSp>
      <p:sp>
        <p:nvSpPr>
          <p:cNvPr id="22" name="Segnaposto immagine 21">
            <a:extLst>
              <a:ext uri="{FF2B5EF4-FFF2-40B4-BE49-F238E27FC236}">
                <a16:creationId xmlns:a16="http://schemas.microsoft.com/office/drawing/2014/main" id="{9C367D40-BB87-4803-BDBA-AC460F1244D6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3871875" y="577143"/>
            <a:ext cx="2242416" cy="2360438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>
            <a:noAutofit/>
          </a:bodyPr>
          <a:lstStyle>
            <a:lvl1pPr marL="0" indent="0" algn="ctr">
              <a:buNone/>
              <a:defRPr lang="en-ZA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3525" lvl="0" indent="-263525" algn="ctr" rtl="0"/>
            <a:r>
              <a:rPr lang="it-IT" noProof="0"/>
              <a:t>Inserire o trascinare la foto</a:t>
            </a:r>
          </a:p>
        </p:txBody>
      </p:sp>
      <p:grpSp>
        <p:nvGrpSpPr>
          <p:cNvPr id="33" name="Gruppo 32" title="Cornice immagine di carta">
            <a:extLst>
              <a:ext uri="{FF2B5EF4-FFF2-40B4-BE49-F238E27FC236}">
                <a16:creationId xmlns:a16="http://schemas.microsoft.com/office/drawing/2014/main" id="{8E420E19-DB68-48C3-A1A6-532E242347B9}"/>
              </a:ext>
            </a:extLst>
          </p:cNvPr>
          <p:cNvGrpSpPr/>
          <p:nvPr userDrawn="1"/>
        </p:nvGrpSpPr>
        <p:grpSpPr>
          <a:xfrm rot="182524">
            <a:off x="4015611" y="3010143"/>
            <a:ext cx="2699564" cy="3418505"/>
            <a:chOff x="8372395" y="-1103087"/>
            <a:chExt cx="2969520" cy="3760355"/>
          </a:xfrm>
        </p:grpSpPr>
        <p:sp>
          <p:nvSpPr>
            <p:cNvPr id="23" name="Parallelogramma 22">
              <a:extLst>
                <a:ext uri="{FF2B5EF4-FFF2-40B4-BE49-F238E27FC236}">
                  <a16:creationId xmlns:a16="http://schemas.microsoft.com/office/drawing/2014/main" id="{4995FC4C-C131-4103-8A8B-43882EF084F5}"/>
                </a:ext>
              </a:extLst>
            </p:cNvPr>
            <p:cNvSpPr/>
            <p:nvPr userDrawn="1"/>
          </p:nvSpPr>
          <p:spPr>
            <a:xfrm rot="16200000" flipH="1">
              <a:off x="8437722" y="-150836"/>
              <a:ext cx="2742777" cy="287343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4" name="Rettangolo: Angoli arrotondati 23">
              <a:extLst>
                <a:ext uri="{FF2B5EF4-FFF2-40B4-BE49-F238E27FC236}">
                  <a16:creationId xmlns:a16="http://schemas.microsoft.com/office/drawing/2014/main" id="{7196844A-D143-4ECC-8931-C09D2B29B259}"/>
                </a:ext>
              </a:extLst>
            </p:cNvPr>
            <p:cNvSpPr/>
            <p:nvPr userDrawn="1"/>
          </p:nvSpPr>
          <p:spPr>
            <a:xfrm>
              <a:off x="8599138" y="-1103087"/>
              <a:ext cx="2742777" cy="3330757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</p:grpSp>
      <p:sp>
        <p:nvSpPr>
          <p:cNvPr id="20" name="Segnaposto immagine 19">
            <a:extLst>
              <a:ext uri="{FF2B5EF4-FFF2-40B4-BE49-F238E27FC236}">
                <a16:creationId xmlns:a16="http://schemas.microsoft.com/office/drawing/2014/main" id="{8BC2FA13-02E5-4A0C-BA55-439D723E00C8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 rot="182524">
            <a:off x="4431861" y="3196542"/>
            <a:ext cx="2118605" cy="223011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>
            <a:noAutofit/>
          </a:bodyPr>
          <a:lstStyle>
            <a:lvl1pPr marL="0" indent="0" algn="ctr">
              <a:buNone/>
              <a:defRPr lang="en-ZA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3525" lvl="0" indent="-263525" algn="ctr" rtl="0"/>
            <a:r>
              <a:rPr lang="it-IT" noProof="0"/>
              <a:t>Inserire o trascinare la foto</a:t>
            </a:r>
          </a:p>
        </p:txBody>
      </p:sp>
      <p:grpSp>
        <p:nvGrpSpPr>
          <p:cNvPr id="30" name="Gruppo 29" title="Cornice immagine di carta">
            <a:extLst>
              <a:ext uri="{FF2B5EF4-FFF2-40B4-BE49-F238E27FC236}">
                <a16:creationId xmlns:a16="http://schemas.microsoft.com/office/drawing/2014/main" id="{E9ADE087-1486-4770-813C-22EC3610B7BE}"/>
              </a:ext>
            </a:extLst>
          </p:cNvPr>
          <p:cNvGrpSpPr/>
          <p:nvPr userDrawn="1"/>
        </p:nvGrpSpPr>
        <p:grpSpPr>
          <a:xfrm>
            <a:off x="6620442" y="973226"/>
            <a:ext cx="3474160" cy="4337342"/>
            <a:chOff x="4636201" y="-1745975"/>
            <a:chExt cx="3474160" cy="4337342"/>
          </a:xfrm>
        </p:grpSpPr>
        <p:sp>
          <p:nvSpPr>
            <p:cNvPr id="31" name="Parallelogramma 30">
              <a:extLst>
                <a:ext uri="{FF2B5EF4-FFF2-40B4-BE49-F238E27FC236}">
                  <a16:creationId xmlns:a16="http://schemas.microsoft.com/office/drawing/2014/main" id="{B00AEFCF-4740-4F96-9450-1BE17A80E83E}"/>
                </a:ext>
              </a:extLst>
            </p:cNvPr>
            <p:cNvSpPr/>
            <p:nvPr userDrawn="1"/>
          </p:nvSpPr>
          <p:spPr>
            <a:xfrm rot="5400000">
              <a:off x="4813604" y="-705389"/>
              <a:ext cx="3220061" cy="337345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4" name="Rettangolo: Angoli arrotondati 33">
              <a:extLst>
                <a:ext uri="{FF2B5EF4-FFF2-40B4-BE49-F238E27FC236}">
                  <a16:creationId xmlns:a16="http://schemas.microsoft.com/office/drawing/2014/main" id="{D267AE62-00A1-412E-84B7-92F55C4F65F0}"/>
                </a:ext>
              </a:extLst>
            </p:cNvPr>
            <p:cNvSpPr/>
            <p:nvPr userDrawn="1"/>
          </p:nvSpPr>
          <p:spPr>
            <a:xfrm>
              <a:off x="4636201" y="-1745975"/>
              <a:ext cx="3220061" cy="3910358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</p:grpSp>
      <p:sp>
        <p:nvSpPr>
          <p:cNvPr id="37" name="Segnaposto immagine 17">
            <a:extLst>
              <a:ext uri="{FF2B5EF4-FFF2-40B4-BE49-F238E27FC236}">
                <a16:creationId xmlns:a16="http://schemas.microsoft.com/office/drawing/2014/main" id="{4A10A739-AEE8-47CE-9B61-6428138D8C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22662" y="1222397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Font typeface="Arial" panose="020B0604020202020204" pitchFamily="34" charset="0"/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grpSp>
        <p:nvGrpSpPr>
          <p:cNvPr id="38" name="Gruppo 37" title="Cornice immagine di carta">
            <a:extLst>
              <a:ext uri="{FF2B5EF4-FFF2-40B4-BE49-F238E27FC236}">
                <a16:creationId xmlns:a16="http://schemas.microsoft.com/office/drawing/2014/main" id="{DABF8768-C8D1-4A82-A805-C5F5506C58BC}"/>
              </a:ext>
            </a:extLst>
          </p:cNvPr>
          <p:cNvGrpSpPr/>
          <p:nvPr userDrawn="1"/>
        </p:nvGrpSpPr>
        <p:grpSpPr>
          <a:xfrm rot="21371983">
            <a:off x="9482263" y="3024706"/>
            <a:ext cx="2454149" cy="3107732"/>
            <a:chOff x="8372395" y="-1103087"/>
            <a:chExt cx="2969520" cy="3760355"/>
          </a:xfrm>
        </p:grpSpPr>
        <p:sp>
          <p:nvSpPr>
            <p:cNvPr id="39" name="Parallelogramma 38">
              <a:extLst>
                <a:ext uri="{FF2B5EF4-FFF2-40B4-BE49-F238E27FC236}">
                  <a16:creationId xmlns:a16="http://schemas.microsoft.com/office/drawing/2014/main" id="{FE4F63D7-193C-4BF1-AA6A-0CC6255B54E1}"/>
                </a:ext>
              </a:extLst>
            </p:cNvPr>
            <p:cNvSpPr/>
            <p:nvPr userDrawn="1"/>
          </p:nvSpPr>
          <p:spPr>
            <a:xfrm rot="16200000" flipH="1">
              <a:off x="8437722" y="-150836"/>
              <a:ext cx="2742777" cy="287343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40" name="Rettangolo: Angoli arrotondati 39">
              <a:extLst>
                <a:ext uri="{FF2B5EF4-FFF2-40B4-BE49-F238E27FC236}">
                  <a16:creationId xmlns:a16="http://schemas.microsoft.com/office/drawing/2014/main" id="{012AACF3-CD28-4F7B-9D0A-793661FA87CD}"/>
                </a:ext>
              </a:extLst>
            </p:cNvPr>
            <p:cNvSpPr/>
            <p:nvPr userDrawn="1"/>
          </p:nvSpPr>
          <p:spPr>
            <a:xfrm>
              <a:off x="8599138" y="-1103087"/>
              <a:ext cx="2742777" cy="3330757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</p:grpSp>
      <p:sp>
        <p:nvSpPr>
          <p:cNvPr id="41" name="Segnaposto immagine 19">
            <a:extLst>
              <a:ext uri="{FF2B5EF4-FFF2-40B4-BE49-F238E27FC236}">
                <a16:creationId xmlns:a16="http://schemas.microsoft.com/office/drawing/2014/main" id="{6EC1D360-C4E2-4C91-AF9E-7AF1E6EC12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21371983">
            <a:off x="9822213" y="3201538"/>
            <a:ext cx="1926005" cy="2027373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>
            <a:noAutofit/>
          </a:bodyPr>
          <a:lstStyle>
            <a:lvl1pPr marL="0" indent="0" algn="ctr">
              <a:buNone/>
              <a:defRPr lang="en-ZA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3525" lvl="0" indent="-263525" algn="ctr" rtl="0"/>
            <a:r>
              <a:rPr lang="it-IT" noProof="0"/>
              <a:t>Inserire o trascinare la foto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E3938908-8151-4852-9D34-4A0EABB5D1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-300000">
            <a:off x="963681" y="4376844"/>
            <a:ext cx="2736000" cy="495300"/>
          </a:xfrm>
        </p:spPr>
        <p:txBody>
          <a:bodyPr rtlCol="0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 rtl="0"/>
            <a:r>
              <a:rPr lang="it-IT" noProof="0"/>
              <a:t>Didascalia foto</a:t>
            </a:r>
          </a:p>
        </p:txBody>
      </p:sp>
      <p:sp>
        <p:nvSpPr>
          <p:cNvPr id="42" name="Segnaposto testo 10">
            <a:extLst>
              <a:ext uri="{FF2B5EF4-FFF2-40B4-BE49-F238E27FC236}">
                <a16:creationId xmlns:a16="http://schemas.microsoft.com/office/drawing/2014/main" id="{04BE0EB4-E211-48E7-8CE9-238F14C8B1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80000">
            <a:off x="4369313" y="5528337"/>
            <a:ext cx="2079980" cy="247763"/>
          </a:xfrm>
        </p:spPr>
        <p:txBody>
          <a:bodyPr rtlCol="0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 rtl="0"/>
            <a:r>
              <a:rPr lang="it-IT" noProof="0"/>
              <a:t>Didascalia foto</a:t>
            </a:r>
          </a:p>
        </p:txBody>
      </p:sp>
      <p:sp>
        <p:nvSpPr>
          <p:cNvPr id="43" name="Segnaposto testo 10">
            <a:extLst>
              <a:ext uri="{FF2B5EF4-FFF2-40B4-BE49-F238E27FC236}">
                <a16:creationId xmlns:a16="http://schemas.microsoft.com/office/drawing/2014/main" id="{41AFF39C-F3E3-438F-A3D2-1A0DB25498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662" y="4210036"/>
            <a:ext cx="2736000" cy="495300"/>
          </a:xfrm>
        </p:spPr>
        <p:txBody>
          <a:bodyPr rtlCol="0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 rtl="0"/>
            <a:r>
              <a:rPr lang="it-IT" noProof="0"/>
              <a:t>Didascalia foto</a:t>
            </a:r>
          </a:p>
        </p:txBody>
      </p:sp>
      <p:sp>
        <p:nvSpPr>
          <p:cNvPr id="44" name="Segnaposto testo 10">
            <a:extLst>
              <a:ext uri="{FF2B5EF4-FFF2-40B4-BE49-F238E27FC236}">
                <a16:creationId xmlns:a16="http://schemas.microsoft.com/office/drawing/2014/main" id="{2890AC8F-E5E5-4784-8192-85E10FEC1D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-240000">
            <a:off x="9902901" y="5285017"/>
            <a:ext cx="1912579" cy="247763"/>
          </a:xfrm>
        </p:spPr>
        <p:txBody>
          <a:bodyPr rtlCol="0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 rtl="0"/>
            <a:r>
              <a:rPr lang="it-IT" noProof="0"/>
              <a:t>Didascalia foto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39116EB9-0069-42F5-8A98-F976EF6538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288775">
            <a:off x="9437688" y="577850"/>
            <a:ext cx="2071687" cy="1335088"/>
          </a:xfrm>
          <a:prstGeom prst="wedgeRoundRectCallout">
            <a:avLst>
              <a:gd name="adj1" fmla="val -30641"/>
              <a:gd name="adj2" fmla="val 65354"/>
              <a:gd name="adj3" fmla="val 16667"/>
            </a:avLst>
          </a:prstGeom>
          <a:solidFill>
            <a:schemeClr val="tx1"/>
          </a:solidFill>
        </p:spPr>
        <p:txBody>
          <a:bodyPr lIns="72000" rtlCol="0" anchor="ctr"/>
          <a:lstStyle>
            <a:lvl1pPr marL="0" indent="0" algn="ctr">
              <a:buNone/>
              <a:defRPr sz="1600" b="1" i="1">
                <a:solidFill>
                  <a:schemeClr val="bg1"/>
                </a:solidFill>
                <a:latin typeface="+mj-lt"/>
              </a:defRPr>
            </a:lvl1pPr>
            <a:lvl2pPr marL="263525" indent="0">
              <a:buNone/>
              <a:defRPr>
                <a:solidFill>
                  <a:schemeClr val="bg1"/>
                </a:solidFill>
              </a:defRPr>
            </a:lvl2pPr>
            <a:lvl3pPr marL="536575" indent="0">
              <a:buNone/>
              <a:defRPr>
                <a:solidFill>
                  <a:schemeClr val="bg1"/>
                </a:solidFill>
              </a:defRPr>
            </a:lvl3pPr>
            <a:lvl4pPr marL="811213" indent="0">
              <a:buNone/>
              <a:defRPr>
                <a:solidFill>
                  <a:schemeClr val="bg1"/>
                </a:solidFill>
              </a:defRPr>
            </a:lvl4pPr>
            <a:lvl5pPr marL="10747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Dì qualcosa!</a:t>
            </a:r>
          </a:p>
        </p:txBody>
      </p:sp>
      <p:sp>
        <p:nvSpPr>
          <p:cNvPr id="14" name="Segnaposto piè di pagina 13">
            <a:extLst>
              <a:ext uri="{FF2B5EF4-FFF2-40B4-BE49-F238E27FC236}">
                <a16:creationId xmlns:a16="http://schemas.microsoft.com/office/drawing/2014/main" id="{4FEE5F91-F850-4990-8BAE-FC47F35EF61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17" name="Segnaposto numero diapositiva 16">
            <a:extLst>
              <a:ext uri="{FF2B5EF4-FFF2-40B4-BE49-F238E27FC236}">
                <a16:creationId xmlns:a16="http://schemas.microsoft.com/office/drawing/2014/main" id="{09436D6D-4FD1-4228-BC50-045577FE7D6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7C25069-8666-439B-A4BB-A10D9B15F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311293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singola con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arallelogramma 16">
            <a:extLst>
              <a:ext uri="{FF2B5EF4-FFF2-40B4-BE49-F238E27FC236}">
                <a16:creationId xmlns:a16="http://schemas.microsoft.com/office/drawing/2014/main" id="{F0886619-BEB9-42DC-803D-74D33640AF82}"/>
              </a:ext>
            </a:extLst>
          </p:cNvPr>
          <p:cNvSpPr/>
          <p:nvPr userDrawn="1"/>
        </p:nvSpPr>
        <p:spPr>
          <a:xfrm rot="5400000">
            <a:off x="3951843" y="1843045"/>
            <a:ext cx="4714491" cy="4939072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9" name="Rettangolo: Angoli arrotondati 18">
            <a:extLst>
              <a:ext uri="{FF2B5EF4-FFF2-40B4-BE49-F238E27FC236}">
                <a16:creationId xmlns:a16="http://schemas.microsoft.com/office/drawing/2014/main" id="{231C3E67-BB2B-4CEA-AB69-532143A95E92}"/>
              </a:ext>
            </a:extLst>
          </p:cNvPr>
          <p:cNvSpPr/>
          <p:nvPr userDrawn="1"/>
        </p:nvSpPr>
        <p:spPr>
          <a:xfrm>
            <a:off x="3738755" y="319523"/>
            <a:ext cx="4714491" cy="5725155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37" name="Segnaposto immagine 17">
            <a:extLst>
              <a:ext uri="{FF2B5EF4-FFF2-40B4-BE49-F238E27FC236}">
                <a16:creationId xmlns:a16="http://schemas.microsoft.com/office/drawing/2014/main" id="{4A10A739-AEE8-47CE-9B61-6428138D8C22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 flipH="1">
            <a:off x="4080000" y="658589"/>
            <a:ext cx="4032000" cy="4212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43" name="Segnaposto testo 10">
            <a:extLst>
              <a:ext uri="{FF2B5EF4-FFF2-40B4-BE49-F238E27FC236}">
                <a16:creationId xmlns:a16="http://schemas.microsoft.com/office/drawing/2014/main" id="{41AFF39C-F3E3-438F-A3D2-1A0DB25498BE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080001" y="5073932"/>
            <a:ext cx="4031999" cy="737233"/>
          </a:xfrm>
        </p:spPr>
        <p:txBody>
          <a:bodyPr rtlCol="0"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 rtl="0"/>
            <a:r>
              <a:rPr lang="it-IT" noProof="0"/>
              <a:t>Didascalia foto</a:t>
            </a: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E60BC9BE-C312-4619-AEBF-24C21F704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3028700" cy="1415335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21" name="Segnaposto testo 7">
            <a:extLst>
              <a:ext uri="{FF2B5EF4-FFF2-40B4-BE49-F238E27FC236}">
                <a16:creationId xmlns:a16="http://schemas.microsoft.com/office/drawing/2014/main" id="{8ACF814D-5E9D-4331-8EF5-399B1D3A9A0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6401" y="2159000"/>
            <a:ext cx="3032299" cy="294334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22" name="Segnaposto testo 7">
            <a:extLst>
              <a:ext uri="{FF2B5EF4-FFF2-40B4-BE49-F238E27FC236}">
                <a16:creationId xmlns:a16="http://schemas.microsoft.com/office/drawing/2014/main" id="{DFD76CC2-E913-40E2-A504-17F9C46765E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83254" y="2159000"/>
            <a:ext cx="3032299" cy="294334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515141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 con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AD8B2DCC-383E-4DE2-8D64-D0FDAAAFBD66}"/>
              </a:ext>
            </a:extLst>
          </p:cNvPr>
          <p:cNvSpPr/>
          <p:nvPr userDrawn="1"/>
        </p:nvSpPr>
        <p:spPr>
          <a:xfrm rot="16200000" flipH="1">
            <a:off x="2079980" y="2514407"/>
            <a:ext cx="3220061" cy="3373452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6" name="Rettangolo: Angoli arrotondati 15">
            <a:extLst>
              <a:ext uri="{FF2B5EF4-FFF2-40B4-BE49-F238E27FC236}">
                <a16:creationId xmlns:a16="http://schemas.microsoft.com/office/drawing/2014/main" id="{0BB3C4F0-6068-487E-B600-33DB85DB06FD}"/>
              </a:ext>
            </a:extLst>
          </p:cNvPr>
          <p:cNvSpPr/>
          <p:nvPr userDrawn="1"/>
        </p:nvSpPr>
        <p:spPr>
          <a:xfrm>
            <a:off x="2156676" y="1473821"/>
            <a:ext cx="3220061" cy="3910358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8" name="Segnaposto immagine 17">
            <a:extLst>
              <a:ext uri="{FF2B5EF4-FFF2-40B4-BE49-F238E27FC236}">
                <a16:creationId xmlns:a16="http://schemas.microsoft.com/office/drawing/2014/main" id="{F2D0CD35-6F93-431A-997D-F16BD6DEDEE6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 flipH="1">
            <a:off x="2398706" y="1722992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31" name="Parallelogramma 30">
            <a:extLst>
              <a:ext uri="{FF2B5EF4-FFF2-40B4-BE49-F238E27FC236}">
                <a16:creationId xmlns:a16="http://schemas.microsoft.com/office/drawing/2014/main" id="{B00AEFCF-4740-4F96-9450-1BE17A80E83E}"/>
              </a:ext>
            </a:extLst>
          </p:cNvPr>
          <p:cNvSpPr/>
          <p:nvPr userDrawn="1"/>
        </p:nvSpPr>
        <p:spPr>
          <a:xfrm rot="5400000">
            <a:off x="6993402" y="2514408"/>
            <a:ext cx="3220061" cy="3373452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34" name="Rettangolo: Angoli arrotondati 33">
            <a:extLst>
              <a:ext uri="{FF2B5EF4-FFF2-40B4-BE49-F238E27FC236}">
                <a16:creationId xmlns:a16="http://schemas.microsoft.com/office/drawing/2014/main" id="{D267AE62-00A1-412E-84B7-92F55C4F65F0}"/>
              </a:ext>
            </a:extLst>
          </p:cNvPr>
          <p:cNvSpPr/>
          <p:nvPr userDrawn="1"/>
        </p:nvSpPr>
        <p:spPr>
          <a:xfrm>
            <a:off x="6815999" y="1473822"/>
            <a:ext cx="3220061" cy="3910358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37" name="Segnaposto immagine 17">
            <a:extLst>
              <a:ext uri="{FF2B5EF4-FFF2-40B4-BE49-F238E27FC236}">
                <a16:creationId xmlns:a16="http://schemas.microsoft.com/office/drawing/2014/main" id="{4A10A739-AEE8-47CE-9B61-6428138D8C22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 flipH="1">
            <a:off x="7018219" y="1722993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E3938908-8151-4852-9D34-4A0EABB5D11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398706" y="4710631"/>
            <a:ext cx="2736000" cy="495300"/>
          </a:xfrm>
        </p:spPr>
        <p:txBody>
          <a:bodyPr rtlCol="0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 rtl="0"/>
            <a:r>
              <a:rPr lang="it-IT" noProof="0"/>
              <a:t>Didascalia foto</a:t>
            </a:r>
          </a:p>
        </p:txBody>
      </p:sp>
      <p:sp>
        <p:nvSpPr>
          <p:cNvPr id="43" name="Segnaposto testo 10">
            <a:extLst>
              <a:ext uri="{FF2B5EF4-FFF2-40B4-BE49-F238E27FC236}">
                <a16:creationId xmlns:a16="http://schemas.microsoft.com/office/drawing/2014/main" id="{41AFF39C-F3E3-438F-A3D2-1A0DB25498BE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018219" y="4710632"/>
            <a:ext cx="2736000" cy="495300"/>
          </a:xfrm>
        </p:spPr>
        <p:txBody>
          <a:bodyPr rtlCol="0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 rtl="0"/>
            <a:r>
              <a:rPr lang="it-IT" noProof="0"/>
              <a:t>Didascalia foto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39116EB9-0069-42F5-8A98-F976EF65381F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9520313" y="1254680"/>
            <a:ext cx="2071687" cy="828985"/>
          </a:xfrm>
          <a:prstGeom prst="wedgeRoundRectCallout">
            <a:avLst>
              <a:gd name="adj1" fmla="val -68649"/>
              <a:gd name="adj2" fmla="val 50034"/>
              <a:gd name="adj3" fmla="val 16667"/>
            </a:avLst>
          </a:prstGeom>
          <a:solidFill>
            <a:schemeClr val="tx1"/>
          </a:solidFill>
        </p:spPr>
        <p:txBody>
          <a:bodyPr lIns="72000" rtlCol="0" anchor="ctr"/>
          <a:lstStyle>
            <a:lvl1pPr marL="0" indent="0" algn="ctr">
              <a:buNone/>
              <a:defRPr sz="1600" b="1" i="1">
                <a:solidFill>
                  <a:schemeClr val="bg1"/>
                </a:solidFill>
                <a:latin typeface="+mj-lt"/>
              </a:defRPr>
            </a:lvl1pPr>
            <a:lvl2pPr marL="263525" indent="0">
              <a:buNone/>
              <a:defRPr>
                <a:solidFill>
                  <a:schemeClr val="bg1"/>
                </a:solidFill>
              </a:defRPr>
            </a:lvl2pPr>
            <a:lvl3pPr marL="536575" indent="0">
              <a:buNone/>
              <a:defRPr>
                <a:solidFill>
                  <a:schemeClr val="bg1"/>
                </a:solidFill>
              </a:defRPr>
            </a:lvl3pPr>
            <a:lvl4pPr marL="811213" indent="0">
              <a:buNone/>
              <a:defRPr>
                <a:solidFill>
                  <a:schemeClr val="bg1"/>
                </a:solidFill>
              </a:defRPr>
            </a:lvl4pPr>
            <a:lvl5pPr marL="10747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Foto n.2</a:t>
            </a: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E60BC9BE-C312-4619-AEBF-24C21F704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46" name="Segnaposto testo 12">
            <a:extLst>
              <a:ext uri="{FF2B5EF4-FFF2-40B4-BE49-F238E27FC236}">
                <a16:creationId xmlns:a16="http://schemas.microsoft.com/office/drawing/2014/main" id="{77034241-072A-4514-B8D2-CB772358F09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1429" y="4129296"/>
            <a:ext cx="2071687" cy="828985"/>
          </a:xfrm>
          <a:prstGeom prst="wedgeRoundRectCallout">
            <a:avLst>
              <a:gd name="adj1" fmla="val 66830"/>
              <a:gd name="adj2" fmla="val -55674"/>
              <a:gd name="adj3" fmla="val 16667"/>
            </a:avLst>
          </a:prstGeom>
          <a:solidFill>
            <a:schemeClr val="tx1"/>
          </a:solidFill>
        </p:spPr>
        <p:txBody>
          <a:bodyPr lIns="72000" rtlCol="0" anchor="ctr"/>
          <a:lstStyle>
            <a:lvl1pPr marL="0" indent="0" algn="ctr">
              <a:buNone/>
              <a:defRPr sz="1600" b="1" i="1">
                <a:solidFill>
                  <a:schemeClr val="bg1"/>
                </a:solidFill>
                <a:latin typeface="+mj-lt"/>
              </a:defRPr>
            </a:lvl1pPr>
            <a:lvl2pPr marL="263525" indent="0">
              <a:buNone/>
              <a:defRPr>
                <a:solidFill>
                  <a:schemeClr val="bg1"/>
                </a:solidFill>
              </a:defRPr>
            </a:lvl2pPr>
            <a:lvl3pPr marL="536575" indent="0">
              <a:buNone/>
              <a:defRPr>
                <a:solidFill>
                  <a:schemeClr val="bg1"/>
                </a:solidFill>
              </a:defRPr>
            </a:lvl3pPr>
            <a:lvl4pPr marL="811213" indent="0">
              <a:buNone/>
              <a:defRPr>
                <a:solidFill>
                  <a:schemeClr val="bg1"/>
                </a:solidFill>
              </a:defRPr>
            </a:lvl4pPr>
            <a:lvl5pPr marL="10747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Foto n.1</a:t>
            </a:r>
          </a:p>
        </p:txBody>
      </p:sp>
    </p:spTree>
    <p:extLst>
      <p:ext uri="{BB962C8B-B14F-4D97-AF65-F5344CB8AC3E}">
        <p14:creationId xmlns:p14="http://schemas.microsoft.com/office/powerpoint/2010/main" val="2402515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 senz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AD8B2DCC-383E-4DE2-8D64-D0FDAAAFBD66}"/>
              </a:ext>
            </a:extLst>
          </p:cNvPr>
          <p:cNvSpPr/>
          <p:nvPr userDrawn="1"/>
        </p:nvSpPr>
        <p:spPr>
          <a:xfrm rot="16200000" flipH="1">
            <a:off x="2079980" y="2514407"/>
            <a:ext cx="3220061" cy="3373452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6" name="Rettangolo: Angoli arrotondati 15">
            <a:extLst>
              <a:ext uri="{FF2B5EF4-FFF2-40B4-BE49-F238E27FC236}">
                <a16:creationId xmlns:a16="http://schemas.microsoft.com/office/drawing/2014/main" id="{0BB3C4F0-6068-487E-B600-33DB85DB06FD}"/>
              </a:ext>
            </a:extLst>
          </p:cNvPr>
          <p:cNvSpPr/>
          <p:nvPr userDrawn="1"/>
        </p:nvSpPr>
        <p:spPr>
          <a:xfrm>
            <a:off x="2156676" y="1473821"/>
            <a:ext cx="3220061" cy="3910358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8" name="Segnaposto immagine 17">
            <a:extLst>
              <a:ext uri="{FF2B5EF4-FFF2-40B4-BE49-F238E27FC236}">
                <a16:creationId xmlns:a16="http://schemas.microsoft.com/office/drawing/2014/main" id="{F2D0CD35-6F93-431A-997D-F16BD6DEDEE6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 flipH="1">
            <a:off x="2398706" y="1722992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31" name="Parallelogramma 30">
            <a:extLst>
              <a:ext uri="{FF2B5EF4-FFF2-40B4-BE49-F238E27FC236}">
                <a16:creationId xmlns:a16="http://schemas.microsoft.com/office/drawing/2014/main" id="{B00AEFCF-4740-4F96-9450-1BE17A80E83E}"/>
              </a:ext>
            </a:extLst>
          </p:cNvPr>
          <p:cNvSpPr/>
          <p:nvPr userDrawn="1"/>
        </p:nvSpPr>
        <p:spPr>
          <a:xfrm rot="5400000">
            <a:off x="6993402" y="2514408"/>
            <a:ext cx="3220061" cy="3373452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34" name="Rettangolo: Angoli arrotondati 33">
            <a:extLst>
              <a:ext uri="{FF2B5EF4-FFF2-40B4-BE49-F238E27FC236}">
                <a16:creationId xmlns:a16="http://schemas.microsoft.com/office/drawing/2014/main" id="{D267AE62-00A1-412E-84B7-92F55C4F65F0}"/>
              </a:ext>
            </a:extLst>
          </p:cNvPr>
          <p:cNvSpPr/>
          <p:nvPr userDrawn="1"/>
        </p:nvSpPr>
        <p:spPr>
          <a:xfrm>
            <a:off x="6815999" y="1473822"/>
            <a:ext cx="3220061" cy="3910358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37" name="Segnaposto immagine 17">
            <a:extLst>
              <a:ext uri="{FF2B5EF4-FFF2-40B4-BE49-F238E27FC236}">
                <a16:creationId xmlns:a16="http://schemas.microsoft.com/office/drawing/2014/main" id="{4A10A739-AEE8-47CE-9B61-6428138D8C22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 flipH="1">
            <a:off x="7018219" y="1722993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E3938908-8151-4852-9D34-4A0EABB5D11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398706" y="4710631"/>
            <a:ext cx="2736000" cy="495300"/>
          </a:xfrm>
        </p:spPr>
        <p:txBody>
          <a:bodyPr rtlCol="0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 rtl="0"/>
            <a:r>
              <a:rPr lang="it-IT" noProof="0"/>
              <a:t>Didascalia foto</a:t>
            </a:r>
          </a:p>
        </p:txBody>
      </p:sp>
      <p:sp>
        <p:nvSpPr>
          <p:cNvPr id="43" name="Segnaposto testo 10">
            <a:extLst>
              <a:ext uri="{FF2B5EF4-FFF2-40B4-BE49-F238E27FC236}">
                <a16:creationId xmlns:a16="http://schemas.microsoft.com/office/drawing/2014/main" id="{41AFF39C-F3E3-438F-A3D2-1A0DB25498BE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018219" y="4710632"/>
            <a:ext cx="2736000" cy="495300"/>
          </a:xfrm>
        </p:spPr>
        <p:txBody>
          <a:bodyPr rtlCol="0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 rtl="0"/>
            <a:r>
              <a:rPr lang="it-IT" noProof="0"/>
              <a:t>Didascalia foto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39116EB9-0069-42F5-8A98-F976EF65381F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9000219" y="645314"/>
            <a:ext cx="2071687" cy="828985"/>
          </a:xfrm>
          <a:prstGeom prst="wedgeRoundRectCallout">
            <a:avLst>
              <a:gd name="adj1" fmla="val -41676"/>
              <a:gd name="adj2" fmla="val 88334"/>
              <a:gd name="adj3" fmla="val 16667"/>
            </a:avLst>
          </a:prstGeom>
          <a:solidFill>
            <a:schemeClr val="tx1"/>
          </a:solidFill>
        </p:spPr>
        <p:txBody>
          <a:bodyPr lIns="72000" rtlCol="0" anchor="ctr"/>
          <a:lstStyle>
            <a:lvl1pPr marL="0" indent="0" algn="ctr">
              <a:buNone/>
              <a:defRPr sz="1600" b="1" i="1">
                <a:solidFill>
                  <a:schemeClr val="bg1"/>
                </a:solidFill>
                <a:latin typeface="+mj-lt"/>
              </a:defRPr>
            </a:lvl1pPr>
            <a:lvl2pPr marL="263525" indent="0">
              <a:buNone/>
              <a:defRPr>
                <a:solidFill>
                  <a:schemeClr val="bg1"/>
                </a:solidFill>
              </a:defRPr>
            </a:lvl2pPr>
            <a:lvl3pPr marL="536575" indent="0">
              <a:buNone/>
              <a:defRPr>
                <a:solidFill>
                  <a:schemeClr val="bg1"/>
                </a:solidFill>
              </a:defRPr>
            </a:lvl3pPr>
            <a:lvl4pPr marL="811213" indent="0">
              <a:buNone/>
              <a:defRPr>
                <a:solidFill>
                  <a:schemeClr val="bg1"/>
                </a:solidFill>
              </a:defRPr>
            </a:lvl4pPr>
            <a:lvl5pPr marL="10747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Foto n.2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46" name="Segnaposto testo 12">
            <a:extLst>
              <a:ext uri="{FF2B5EF4-FFF2-40B4-BE49-F238E27FC236}">
                <a16:creationId xmlns:a16="http://schemas.microsoft.com/office/drawing/2014/main" id="{77034241-072A-4514-B8D2-CB772358F09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20096" y="645314"/>
            <a:ext cx="2071687" cy="828985"/>
          </a:xfrm>
          <a:prstGeom prst="wedgeRoundRectCallout">
            <a:avLst>
              <a:gd name="adj1" fmla="val 38631"/>
              <a:gd name="adj2" fmla="val 95993"/>
              <a:gd name="adj3" fmla="val 16667"/>
            </a:avLst>
          </a:prstGeom>
          <a:solidFill>
            <a:schemeClr val="tx1"/>
          </a:solidFill>
        </p:spPr>
        <p:txBody>
          <a:bodyPr lIns="72000" rtlCol="0" anchor="ctr"/>
          <a:lstStyle>
            <a:lvl1pPr marL="0" indent="0" algn="ctr">
              <a:buNone/>
              <a:defRPr sz="1600" b="1" i="1">
                <a:solidFill>
                  <a:schemeClr val="bg1"/>
                </a:solidFill>
                <a:latin typeface="+mj-lt"/>
              </a:defRPr>
            </a:lvl1pPr>
            <a:lvl2pPr marL="263525" indent="0">
              <a:buNone/>
              <a:defRPr>
                <a:solidFill>
                  <a:schemeClr val="bg1"/>
                </a:solidFill>
              </a:defRPr>
            </a:lvl2pPr>
            <a:lvl3pPr marL="536575" indent="0">
              <a:buNone/>
              <a:defRPr>
                <a:solidFill>
                  <a:schemeClr val="bg1"/>
                </a:solidFill>
              </a:defRPr>
            </a:lvl3pPr>
            <a:lvl4pPr marL="811213" indent="0">
              <a:buNone/>
              <a:defRPr>
                <a:solidFill>
                  <a:schemeClr val="bg1"/>
                </a:solidFill>
              </a:defRPr>
            </a:lvl4pPr>
            <a:lvl5pPr marL="10747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Foto n.1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C010F92-FE15-43F8-AA38-02CE149B7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980411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oto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arallelogramma 16">
            <a:extLst>
              <a:ext uri="{FF2B5EF4-FFF2-40B4-BE49-F238E27FC236}">
                <a16:creationId xmlns:a16="http://schemas.microsoft.com/office/drawing/2014/main" id="{CB1F026C-F353-497E-BC55-46019B42191A}"/>
              </a:ext>
            </a:extLst>
          </p:cNvPr>
          <p:cNvSpPr/>
          <p:nvPr userDrawn="1"/>
        </p:nvSpPr>
        <p:spPr>
          <a:xfrm rot="5400000">
            <a:off x="5280372" y="3153768"/>
            <a:ext cx="3220061" cy="1840706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2" name="Parallelogramma 21">
            <a:extLst>
              <a:ext uri="{FF2B5EF4-FFF2-40B4-BE49-F238E27FC236}">
                <a16:creationId xmlns:a16="http://schemas.microsoft.com/office/drawing/2014/main" id="{D933D8A1-9AB2-4A32-A6F0-035D235A8E93}"/>
              </a:ext>
            </a:extLst>
          </p:cNvPr>
          <p:cNvSpPr/>
          <p:nvPr userDrawn="1"/>
        </p:nvSpPr>
        <p:spPr>
          <a:xfrm rot="16200000" flipH="1">
            <a:off x="3630532" y="3153768"/>
            <a:ext cx="3220061" cy="1840706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AD8B2DCC-383E-4DE2-8D64-D0FDAAAFBD66}"/>
              </a:ext>
            </a:extLst>
          </p:cNvPr>
          <p:cNvSpPr/>
          <p:nvPr userDrawn="1"/>
        </p:nvSpPr>
        <p:spPr>
          <a:xfrm rot="16200000" flipH="1">
            <a:off x="615659" y="2514407"/>
            <a:ext cx="3220061" cy="3373452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6" name="Rettangolo: Angoli arrotondati 15">
            <a:extLst>
              <a:ext uri="{FF2B5EF4-FFF2-40B4-BE49-F238E27FC236}">
                <a16:creationId xmlns:a16="http://schemas.microsoft.com/office/drawing/2014/main" id="{0BB3C4F0-6068-487E-B600-33DB85DB06FD}"/>
              </a:ext>
            </a:extLst>
          </p:cNvPr>
          <p:cNvSpPr/>
          <p:nvPr userDrawn="1"/>
        </p:nvSpPr>
        <p:spPr>
          <a:xfrm>
            <a:off x="692355" y="1473821"/>
            <a:ext cx="3220061" cy="3910358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8" name="Segnaposto immagine 17">
            <a:extLst>
              <a:ext uri="{FF2B5EF4-FFF2-40B4-BE49-F238E27FC236}">
                <a16:creationId xmlns:a16="http://schemas.microsoft.com/office/drawing/2014/main" id="{F2D0CD35-6F93-431A-997D-F16BD6DEDEE6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 flipH="1">
            <a:off x="934385" y="1722992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31" name="Parallelogramma 30">
            <a:extLst>
              <a:ext uri="{FF2B5EF4-FFF2-40B4-BE49-F238E27FC236}">
                <a16:creationId xmlns:a16="http://schemas.microsoft.com/office/drawing/2014/main" id="{B00AEFCF-4740-4F96-9450-1BE17A80E83E}"/>
              </a:ext>
            </a:extLst>
          </p:cNvPr>
          <p:cNvSpPr/>
          <p:nvPr userDrawn="1"/>
        </p:nvSpPr>
        <p:spPr>
          <a:xfrm rot="5400000">
            <a:off x="8295243" y="2514408"/>
            <a:ext cx="3220061" cy="3373452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34" name="Rettangolo: Angoli arrotondati 33">
            <a:extLst>
              <a:ext uri="{FF2B5EF4-FFF2-40B4-BE49-F238E27FC236}">
                <a16:creationId xmlns:a16="http://schemas.microsoft.com/office/drawing/2014/main" id="{D267AE62-00A1-412E-84B7-92F55C4F65F0}"/>
              </a:ext>
            </a:extLst>
          </p:cNvPr>
          <p:cNvSpPr/>
          <p:nvPr userDrawn="1"/>
        </p:nvSpPr>
        <p:spPr>
          <a:xfrm>
            <a:off x="8117840" y="1473822"/>
            <a:ext cx="3220061" cy="3910358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37" name="Segnaposto immagine 17">
            <a:extLst>
              <a:ext uri="{FF2B5EF4-FFF2-40B4-BE49-F238E27FC236}">
                <a16:creationId xmlns:a16="http://schemas.microsoft.com/office/drawing/2014/main" id="{4A10A739-AEE8-47CE-9B61-6428138D8C22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 flipH="1">
            <a:off x="8320060" y="1722993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E3938908-8151-4852-9D34-4A0EABB5D11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934385" y="4710631"/>
            <a:ext cx="2736000" cy="495300"/>
          </a:xfrm>
        </p:spPr>
        <p:txBody>
          <a:bodyPr rtlCol="0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 rtl="0"/>
            <a:r>
              <a:rPr lang="it-IT" noProof="0"/>
              <a:t>Didascalia foto</a:t>
            </a:r>
          </a:p>
        </p:txBody>
      </p:sp>
      <p:sp>
        <p:nvSpPr>
          <p:cNvPr id="43" name="Segnaposto testo 10">
            <a:extLst>
              <a:ext uri="{FF2B5EF4-FFF2-40B4-BE49-F238E27FC236}">
                <a16:creationId xmlns:a16="http://schemas.microsoft.com/office/drawing/2014/main" id="{41AFF39C-F3E3-438F-A3D2-1A0DB25498BE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8320060" y="4710632"/>
            <a:ext cx="2736000" cy="495300"/>
          </a:xfrm>
        </p:spPr>
        <p:txBody>
          <a:bodyPr rtlCol="0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 rtl="0"/>
            <a:r>
              <a:rPr lang="it-IT" noProof="0"/>
              <a:t>Didascalia foto</a:t>
            </a: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E60BC9BE-C312-4619-AEBF-24C21F704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9" name="Rettangolo: Angoli arrotondati 18">
            <a:extLst>
              <a:ext uri="{FF2B5EF4-FFF2-40B4-BE49-F238E27FC236}">
                <a16:creationId xmlns:a16="http://schemas.microsoft.com/office/drawing/2014/main" id="{ABDFF418-1C38-4D1C-88D1-5F4AAD1CDFC5}"/>
              </a:ext>
            </a:extLst>
          </p:cNvPr>
          <p:cNvSpPr/>
          <p:nvPr userDrawn="1"/>
        </p:nvSpPr>
        <p:spPr>
          <a:xfrm>
            <a:off x="4405097" y="1473822"/>
            <a:ext cx="3220061" cy="3910358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0" name="Segnaposto immagine 17">
            <a:extLst>
              <a:ext uri="{FF2B5EF4-FFF2-40B4-BE49-F238E27FC236}">
                <a16:creationId xmlns:a16="http://schemas.microsoft.com/office/drawing/2014/main" id="{2AE70F6C-C123-4AD4-828A-49FBA72A0FD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 flipH="1">
            <a:off x="4627222" y="1722993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21" name="Segnaposto testo 10">
            <a:extLst>
              <a:ext uri="{FF2B5EF4-FFF2-40B4-BE49-F238E27FC236}">
                <a16:creationId xmlns:a16="http://schemas.microsoft.com/office/drawing/2014/main" id="{E3CD4E7B-A065-45F0-B6B0-62967526E4A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27222" y="4710632"/>
            <a:ext cx="2736000" cy="495300"/>
          </a:xfrm>
        </p:spPr>
        <p:txBody>
          <a:bodyPr rtlCol="0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 rtl="0"/>
            <a:r>
              <a:rPr lang="it-IT" noProof="0"/>
              <a:t>Didascalia foto</a:t>
            </a:r>
          </a:p>
        </p:txBody>
      </p:sp>
    </p:spTree>
    <p:extLst>
      <p:ext uri="{BB962C8B-B14F-4D97-AF65-F5344CB8AC3E}">
        <p14:creationId xmlns:p14="http://schemas.microsoft.com/office/powerpoint/2010/main" val="3598438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foto griglia casu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17">
            <a:extLst>
              <a:ext uri="{FF2B5EF4-FFF2-40B4-BE49-F238E27FC236}">
                <a16:creationId xmlns:a16="http://schemas.microsoft.com/office/drawing/2014/main" id="{F2D0CD35-6F93-431A-997D-F16BD6DEDEE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 flipH="1">
            <a:off x="2988000" y="3716886"/>
            <a:ext cx="288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E60BC9BE-C312-4619-AEBF-24C21F704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20" name="Segnaposto immagine 17">
            <a:extLst>
              <a:ext uri="{FF2B5EF4-FFF2-40B4-BE49-F238E27FC236}">
                <a16:creationId xmlns:a16="http://schemas.microsoft.com/office/drawing/2014/main" id="{2AE70F6C-C123-4AD4-828A-49FBA72A0FD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 flipH="1">
            <a:off x="6156000" y="1269000"/>
            <a:ext cx="2160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33" name="Segnaposto immagine 17">
            <a:extLst>
              <a:ext uri="{FF2B5EF4-FFF2-40B4-BE49-F238E27FC236}">
                <a16:creationId xmlns:a16="http://schemas.microsoft.com/office/drawing/2014/main" id="{13FCE36B-BAA2-42E5-8BAF-73725A60855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 flipH="1">
            <a:off x="4013200" y="1574200"/>
            <a:ext cx="1854800" cy="18548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36" name="Segnaposto immagine 17">
            <a:extLst>
              <a:ext uri="{FF2B5EF4-FFF2-40B4-BE49-F238E27FC236}">
                <a16:creationId xmlns:a16="http://schemas.microsoft.com/office/drawing/2014/main" id="{9F03173D-6456-49F0-AEBE-29F680CC01F1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 flipH="1">
            <a:off x="1764000" y="3716886"/>
            <a:ext cx="936000" cy="1248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38" name="Segnaposto immagine 17">
            <a:extLst>
              <a:ext uri="{FF2B5EF4-FFF2-40B4-BE49-F238E27FC236}">
                <a16:creationId xmlns:a16="http://schemas.microsoft.com/office/drawing/2014/main" id="{AB5FAB3E-720D-4639-B757-17D40918629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 flipH="1">
            <a:off x="6156000" y="4424886"/>
            <a:ext cx="2160000" cy="1452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39" name="Segnaposto immagine 17">
            <a:extLst>
              <a:ext uri="{FF2B5EF4-FFF2-40B4-BE49-F238E27FC236}">
                <a16:creationId xmlns:a16="http://schemas.microsoft.com/office/drawing/2014/main" id="{8065AFC5-5095-498F-96E5-C33DB7DE3E3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flipH="1">
            <a:off x="2285200" y="2338522"/>
            <a:ext cx="1440000" cy="10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40" name="Segnaposto immagine 17">
            <a:extLst>
              <a:ext uri="{FF2B5EF4-FFF2-40B4-BE49-F238E27FC236}">
                <a16:creationId xmlns:a16="http://schemas.microsoft.com/office/drawing/2014/main" id="{81AEA7A2-5016-48D0-9A9F-38F676D380F1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 flipH="1">
            <a:off x="8604000" y="2878522"/>
            <a:ext cx="936000" cy="1248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42" name="Segnaposto immagine 17">
            <a:extLst>
              <a:ext uri="{FF2B5EF4-FFF2-40B4-BE49-F238E27FC236}">
                <a16:creationId xmlns:a16="http://schemas.microsoft.com/office/drawing/2014/main" id="{7106428B-90DC-44C2-B74F-394F47A5D02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 flipH="1">
            <a:off x="8604000" y="4418786"/>
            <a:ext cx="1080000" cy="10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44" name="Segnaposto immagine 17">
            <a:extLst>
              <a:ext uri="{FF2B5EF4-FFF2-40B4-BE49-F238E27FC236}">
                <a16:creationId xmlns:a16="http://schemas.microsoft.com/office/drawing/2014/main" id="{1FE93498-9D95-47A7-B1C1-5F8AA73FB61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8604000" y="1512000"/>
            <a:ext cx="1440000" cy="10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45" name="Segnaposto immagine 17">
            <a:extLst>
              <a:ext uri="{FF2B5EF4-FFF2-40B4-BE49-F238E27FC236}">
                <a16:creationId xmlns:a16="http://schemas.microsoft.com/office/drawing/2014/main" id="{12969B3E-3263-45D2-A063-7A137696399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9828000" y="2878522"/>
            <a:ext cx="540000" cy="54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0" rIns="0" rtlCol="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Immagine</a:t>
            </a:r>
          </a:p>
        </p:txBody>
      </p:sp>
      <p:sp>
        <p:nvSpPr>
          <p:cNvPr id="46" name="Segnaposto immagine 17">
            <a:extLst>
              <a:ext uri="{FF2B5EF4-FFF2-40B4-BE49-F238E27FC236}">
                <a16:creationId xmlns:a16="http://schemas.microsoft.com/office/drawing/2014/main" id="{0693B163-3210-4BA5-8F2F-C3C8C816C1C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 flipH="1">
            <a:off x="938800" y="4418786"/>
            <a:ext cx="540000" cy="54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0" rIns="0" rtlCol="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Immagine</a:t>
            </a:r>
          </a:p>
        </p:txBody>
      </p:sp>
    </p:spTree>
    <p:extLst>
      <p:ext uri="{BB962C8B-B14F-4D97-AF65-F5344CB8AC3E}">
        <p14:creationId xmlns:p14="http://schemas.microsoft.com/office/powerpoint/2010/main" val="764428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foto griglia casuale (senza titol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17">
            <a:extLst>
              <a:ext uri="{FF2B5EF4-FFF2-40B4-BE49-F238E27FC236}">
                <a16:creationId xmlns:a16="http://schemas.microsoft.com/office/drawing/2014/main" id="{F2D0CD35-6F93-431A-997D-F16BD6DEDEE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 flipH="1">
            <a:off x="2988000" y="3361286"/>
            <a:ext cx="288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20" name="Segnaposto immagine 17">
            <a:extLst>
              <a:ext uri="{FF2B5EF4-FFF2-40B4-BE49-F238E27FC236}">
                <a16:creationId xmlns:a16="http://schemas.microsoft.com/office/drawing/2014/main" id="{2AE70F6C-C123-4AD4-828A-49FBA72A0FD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 flipH="1">
            <a:off x="6156000" y="913400"/>
            <a:ext cx="2160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33" name="Segnaposto immagine 17">
            <a:extLst>
              <a:ext uri="{FF2B5EF4-FFF2-40B4-BE49-F238E27FC236}">
                <a16:creationId xmlns:a16="http://schemas.microsoft.com/office/drawing/2014/main" id="{13FCE36B-BAA2-42E5-8BAF-73725A60855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 flipH="1">
            <a:off x="4013200" y="1218600"/>
            <a:ext cx="1854800" cy="18548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36" name="Segnaposto immagine 17">
            <a:extLst>
              <a:ext uri="{FF2B5EF4-FFF2-40B4-BE49-F238E27FC236}">
                <a16:creationId xmlns:a16="http://schemas.microsoft.com/office/drawing/2014/main" id="{9F03173D-6456-49F0-AEBE-29F680CC01F1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 flipH="1">
            <a:off x="1764000" y="3361286"/>
            <a:ext cx="936000" cy="1248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38" name="Segnaposto immagine 17">
            <a:extLst>
              <a:ext uri="{FF2B5EF4-FFF2-40B4-BE49-F238E27FC236}">
                <a16:creationId xmlns:a16="http://schemas.microsoft.com/office/drawing/2014/main" id="{AB5FAB3E-720D-4639-B757-17D40918629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 flipH="1">
            <a:off x="6156000" y="4069286"/>
            <a:ext cx="2160000" cy="1452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39" name="Segnaposto immagine 17">
            <a:extLst>
              <a:ext uri="{FF2B5EF4-FFF2-40B4-BE49-F238E27FC236}">
                <a16:creationId xmlns:a16="http://schemas.microsoft.com/office/drawing/2014/main" id="{8065AFC5-5095-498F-96E5-C33DB7DE3E3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flipH="1">
            <a:off x="2285200" y="1982922"/>
            <a:ext cx="1440000" cy="10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40" name="Segnaposto immagine 17">
            <a:extLst>
              <a:ext uri="{FF2B5EF4-FFF2-40B4-BE49-F238E27FC236}">
                <a16:creationId xmlns:a16="http://schemas.microsoft.com/office/drawing/2014/main" id="{81AEA7A2-5016-48D0-9A9F-38F676D380F1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 flipH="1">
            <a:off x="8604000" y="2522922"/>
            <a:ext cx="936000" cy="1248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42" name="Segnaposto immagine 17">
            <a:extLst>
              <a:ext uri="{FF2B5EF4-FFF2-40B4-BE49-F238E27FC236}">
                <a16:creationId xmlns:a16="http://schemas.microsoft.com/office/drawing/2014/main" id="{7106428B-90DC-44C2-B74F-394F47A5D02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 flipH="1">
            <a:off x="8604000" y="4063186"/>
            <a:ext cx="1080000" cy="10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44" name="Segnaposto immagine 17">
            <a:extLst>
              <a:ext uri="{FF2B5EF4-FFF2-40B4-BE49-F238E27FC236}">
                <a16:creationId xmlns:a16="http://schemas.microsoft.com/office/drawing/2014/main" id="{1FE93498-9D95-47A7-B1C1-5F8AA73FB61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8604000" y="1156400"/>
            <a:ext cx="1440000" cy="10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45" name="Segnaposto immagine 17">
            <a:extLst>
              <a:ext uri="{FF2B5EF4-FFF2-40B4-BE49-F238E27FC236}">
                <a16:creationId xmlns:a16="http://schemas.microsoft.com/office/drawing/2014/main" id="{12969B3E-3263-45D2-A063-7A137696399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9828000" y="2522922"/>
            <a:ext cx="540000" cy="54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0" rIns="0" rtlCol="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Immagine</a:t>
            </a:r>
          </a:p>
        </p:txBody>
      </p:sp>
      <p:sp>
        <p:nvSpPr>
          <p:cNvPr id="46" name="Segnaposto immagine 17">
            <a:extLst>
              <a:ext uri="{FF2B5EF4-FFF2-40B4-BE49-F238E27FC236}">
                <a16:creationId xmlns:a16="http://schemas.microsoft.com/office/drawing/2014/main" id="{0693B163-3210-4BA5-8F2F-C3C8C816C1C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 flipH="1">
            <a:off x="938800" y="4063186"/>
            <a:ext cx="540000" cy="54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0" rIns="0" rtlCol="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Immagine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C64DBF4-1457-49E9-8D57-2206C14FC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393931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31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glia standard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17">
            <a:extLst>
              <a:ext uri="{FF2B5EF4-FFF2-40B4-BE49-F238E27FC236}">
                <a16:creationId xmlns:a16="http://schemas.microsoft.com/office/drawing/2014/main" id="{F2D0CD35-6F93-431A-997D-F16BD6DEDEE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 flipH="1">
            <a:off x="540000" y="3538675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E60BC9BE-C312-4619-AEBF-24C21F704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33" name="Segnaposto immagine 17">
            <a:extLst>
              <a:ext uri="{FF2B5EF4-FFF2-40B4-BE49-F238E27FC236}">
                <a16:creationId xmlns:a16="http://schemas.microsoft.com/office/drawing/2014/main" id="{13FCE36B-BAA2-42E5-8BAF-73725A60855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 flipH="1">
            <a:off x="540000" y="1302475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16" name="Segnaposto immagine 17">
            <a:extLst>
              <a:ext uri="{FF2B5EF4-FFF2-40B4-BE49-F238E27FC236}">
                <a16:creationId xmlns:a16="http://schemas.microsoft.com/office/drawing/2014/main" id="{55D9E1A3-E25D-44DF-9C7F-88BB88C2F5A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 flipH="1">
            <a:off x="2778000" y="3538675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17" name="Segnaposto immagine 17">
            <a:extLst>
              <a:ext uri="{FF2B5EF4-FFF2-40B4-BE49-F238E27FC236}">
                <a16:creationId xmlns:a16="http://schemas.microsoft.com/office/drawing/2014/main" id="{60194B38-D5EB-4E6D-B645-ACAD7884DBE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 flipH="1">
            <a:off x="2778000" y="1302475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19" name="Segnaposto immagine 17">
            <a:extLst>
              <a:ext uri="{FF2B5EF4-FFF2-40B4-BE49-F238E27FC236}">
                <a16:creationId xmlns:a16="http://schemas.microsoft.com/office/drawing/2014/main" id="{1C42802B-CA5A-46C0-B2EC-C2F3EDE5622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 flipH="1">
            <a:off x="5016000" y="3538675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21" name="Segnaposto immagine 17">
            <a:extLst>
              <a:ext uri="{FF2B5EF4-FFF2-40B4-BE49-F238E27FC236}">
                <a16:creationId xmlns:a16="http://schemas.microsoft.com/office/drawing/2014/main" id="{0CF1ECCC-1CDA-4704-931C-44856CD73A1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flipH="1">
            <a:off x="5016000" y="1302475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22" name="Segnaposto immagine 17">
            <a:extLst>
              <a:ext uri="{FF2B5EF4-FFF2-40B4-BE49-F238E27FC236}">
                <a16:creationId xmlns:a16="http://schemas.microsoft.com/office/drawing/2014/main" id="{83AFD9EA-EEBF-4DAA-A8FF-5AFDF34049F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 flipH="1">
            <a:off x="7254000" y="3538675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23" name="Segnaposto immagine 17">
            <a:extLst>
              <a:ext uri="{FF2B5EF4-FFF2-40B4-BE49-F238E27FC236}">
                <a16:creationId xmlns:a16="http://schemas.microsoft.com/office/drawing/2014/main" id="{77657464-B880-4475-B938-A52717FD55D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 flipH="1">
            <a:off x="7254000" y="1302475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24" name="Segnaposto immagine 17">
            <a:extLst>
              <a:ext uri="{FF2B5EF4-FFF2-40B4-BE49-F238E27FC236}">
                <a16:creationId xmlns:a16="http://schemas.microsoft.com/office/drawing/2014/main" id="{70399DD2-B5F4-4309-91F3-10BCEAC660A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 flipH="1">
            <a:off x="9492000" y="3538675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25" name="Segnaposto immagine 17">
            <a:extLst>
              <a:ext uri="{FF2B5EF4-FFF2-40B4-BE49-F238E27FC236}">
                <a16:creationId xmlns:a16="http://schemas.microsoft.com/office/drawing/2014/main" id="{BC1CEC01-89BF-4175-8272-31CE9D920476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9492000" y="1302475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26" name="Segnaposto testo 12">
            <a:extLst>
              <a:ext uri="{FF2B5EF4-FFF2-40B4-BE49-F238E27FC236}">
                <a16:creationId xmlns:a16="http://schemas.microsoft.com/office/drawing/2014/main" id="{12704629-F565-4077-A10D-E37F083644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88313" y="2869885"/>
            <a:ext cx="2071687" cy="622829"/>
          </a:xfrm>
          <a:prstGeom prst="wedgeRoundRectCallout">
            <a:avLst>
              <a:gd name="adj1" fmla="val -41676"/>
              <a:gd name="adj2" fmla="val 88334"/>
              <a:gd name="adj3" fmla="val 16667"/>
            </a:avLst>
          </a:prstGeom>
          <a:solidFill>
            <a:schemeClr val="tx1"/>
          </a:solidFill>
        </p:spPr>
        <p:txBody>
          <a:bodyPr lIns="72000" rtlCol="0" anchor="ctr"/>
          <a:lstStyle>
            <a:lvl1pPr marL="0" indent="0" algn="ctr">
              <a:buNone/>
              <a:defRPr sz="1600" b="1" i="1">
                <a:solidFill>
                  <a:schemeClr val="bg1"/>
                </a:solidFill>
                <a:latin typeface="+mj-lt"/>
              </a:defRPr>
            </a:lvl1pPr>
            <a:lvl2pPr marL="263525" indent="0">
              <a:buNone/>
              <a:defRPr>
                <a:solidFill>
                  <a:schemeClr val="bg1"/>
                </a:solidFill>
              </a:defRPr>
            </a:lvl2pPr>
            <a:lvl3pPr marL="536575" indent="0">
              <a:buNone/>
              <a:defRPr>
                <a:solidFill>
                  <a:schemeClr val="bg1"/>
                </a:solidFill>
              </a:defRPr>
            </a:lvl3pPr>
            <a:lvl4pPr marL="811213" indent="0">
              <a:buNone/>
              <a:defRPr>
                <a:solidFill>
                  <a:schemeClr val="bg1"/>
                </a:solidFill>
              </a:defRPr>
            </a:lvl4pPr>
            <a:lvl5pPr marL="10747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Didascalia foto</a:t>
            </a:r>
          </a:p>
        </p:txBody>
      </p:sp>
      <p:sp>
        <p:nvSpPr>
          <p:cNvPr id="27" name="Segnaposto testo 12">
            <a:extLst>
              <a:ext uri="{FF2B5EF4-FFF2-40B4-BE49-F238E27FC236}">
                <a16:creationId xmlns:a16="http://schemas.microsoft.com/office/drawing/2014/main" id="{190A6C20-E6B7-4E39-BD17-6905BF38B5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2000" y="2869884"/>
            <a:ext cx="2071687" cy="622829"/>
          </a:xfrm>
          <a:prstGeom prst="wedgeRoundRectCallout">
            <a:avLst>
              <a:gd name="adj1" fmla="val 38631"/>
              <a:gd name="adj2" fmla="val 95993"/>
              <a:gd name="adj3" fmla="val 16667"/>
            </a:avLst>
          </a:prstGeom>
          <a:solidFill>
            <a:schemeClr val="tx1"/>
          </a:solidFill>
        </p:spPr>
        <p:txBody>
          <a:bodyPr lIns="72000" rtlCol="0" anchor="ctr"/>
          <a:lstStyle>
            <a:lvl1pPr marL="0" indent="0" algn="ctr">
              <a:buNone/>
              <a:defRPr sz="1600" b="1" i="1">
                <a:solidFill>
                  <a:schemeClr val="bg1"/>
                </a:solidFill>
                <a:latin typeface="+mj-lt"/>
              </a:defRPr>
            </a:lvl1pPr>
            <a:lvl2pPr marL="263525" indent="0">
              <a:buNone/>
              <a:defRPr>
                <a:solidFill>
                  <a:schemeClr val="bg1"/>
                </a:solidFill>
              </a:defRPr>
            </a:lvl2pPr>
            <a:lvl3pPr marL="536575" indent="0">
              <a:buNone/>
              <a:defRPr>
                <a:solidFill>
                  <a:schemeClr val="bg1"/>
                </a:solidFill>
              </a:defRPr>
            </a:lvl3pPr>
            <a:lvl4pPr marL="811213" indent="0">
              <a:buNone/>
              <a:defRPr>
                <a:solidFill>
                  <a:schemeClr val="bg1"/>
                </a:solidFill>
              </a:defRPr>
            </a:lvl4pPr>
            <a:lvl5pPr marL="10747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Didascalia foto</a:t>
            </a:r>
          </a:p>
        </p:txBody>
      </p:sp>
    </p:spTree>
    <p:extLst>
      <p:ext uri="{BB962C8B-B14F-4D97-AF65-F5344CB8AC3E}">
        <p14:creationId xmlns:p14="http://schemas.microsoft.com/office/powerpoint/2010/main" val="24894571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glia 12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33" name="Segnaposto immagine 17">
            <a:extLst>
              <a:ext uri="{FF2B5EF4-FFF2-40B4-BE49-F238E27FC236}">
                <a16:creationId xmlns:a16="http://schemas.microsoft.com/office/drawing/2014/main" id="{13FCE36B-BAA2-42E5-8BAF-73725A60855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 flipH="1">
            <a:off x="540000" y="489674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17" name="Segnaposto immagine 17">
            <a:extLst>
              <a:ext uri="{FF2B5EF4-FFF2-40B4-BE49-F238E27FC236}">
                <a16:creationId xmlns:a16="http://schemas.microsoft.com/office/drawing/2014/main" id="{60194B38-D5EB-4E6D-B645-ACAD7884DBE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 flipH="1">
            <a:off x="2778000" y="489674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21" name="Segnaposto immagine 17">
            <a:extLst>
              <a:ext uri="{FF2B5EF4-FFF2-40B4-BE49-F238E27FC236}">
                <a16:creationId xmlns:a16="http://schemas.microsoft.com/office/drawing/2014/main" id="{0CF1ECCC-1CDA-4704-931C-44856CD73A1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flipH="1">
            <a:off x="5016000" y="489674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23" name="Segnaposto immagine 17">
            <a:extLst>
              <a:ext uri="{FF2B5EF4-FFF2-40B4-BE49-F238E27FC236}">
                <a16:creationId xmlns:a16="http://schemas.microsoft.com/office/drawing/2014/main" id="{77657464-B880-4475-B938-A52717FD55D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 flipH="1">
            <a:off x="7254000" y="489674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25" name="Segnaposto immagine 17">
            <a:extLst>
              <a:ext uri="{FF2B5EF4-FFF2-40B4-BE49-F238E27FC236}">
                <a16:creationId xmlns:a16="http://schemas.microsoft.com/office/drawing/2014/main" id="{BC1CEC01-89BF-4175-8272-31CE9D920476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9492000" y="489674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15" name="Segnaposto testo 10">
            <a:extLst>
              <a:ext uri="{FF2B5EF4-FFF2-40B4-BE49-F238E27FC236}">
                <a16:creationId xmlns:a16="http://schemas.microsoft.com/office/drawing/2014/main" id="{E77FA6E5-55F2-4560-8FE1-BE530710E4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0000" y="2649674"/>
            <a:ext cx="2160000" cy="495300"/>
          </a:xfrm>
          <a:solidFill>
            <a:schemeClr val="bg1"/>
          </a:solidFill>
        </p:spPr>
        <p:txBody>
          <a:bodyPr rtlCol="0"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 rtl="0"/>
            <a:r>
              <a:rPr lang="it-IT" noProof="0"/>
              <a:t>Didascalia foto</a:t>
            </a:r>
          </a:p>
        </p:txBody>
      </p:sp>
      <p:sp>
        <p:nvSpPr>
          <p:cNvPr id="20" name="Segnaposto testo 10">
            <a:extLst>
              <a:ext uri="{FF2B5EF4-FFF2-40B4-BE49-F238E27FC236}">
                <a16:creationId xmlns:a16="http://schemas.microsoft.com/office/drawing/2014/main" id="{3528C08E-7D0D-4AFB-B0E6-D4A343F5416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78000" y="2649674"/>
            <a:ext cx="2160000" cy="495300"/>
          </a:xfrm>
          <a:solidFill>
            <a:schemeClr val="bg1"/>
          </a:solidFill>
        </p:spPr>
        <p:txBody>
          <a:bodyPr rtlCol="0"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 rtl="0"/>
            <a:r>
              <a:rPr lang="it-IT" noProof="0"/>
              <a:t>Didascalia foto</a:t>
            </a:r>
          </a:p>
        </p:txBody>
      </p:sp>
      <p:sp>
        <p:nvSpPr>
          <p:cNvPr id="26" name="Segnaposto testo 10">
            <a:extLst>
              <a:ext uri="{FF2B5EF4-FFF2-40B4-BE49-F238E27FC236}">
                <a16:creationId xmlns:a16="http://schemas.microsoft.com/office/drawing/2014/main" id="{82623F1A-A25F-40E8-8677-0800DF89A58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016000" y="2649674"/>
            <a:ext cx="2160000" cy="495300"/>
          </a:xfrm>
          <a:solidFill>
            <a:schemeClr val="bg1"/>
          </a:solidFill>
        </p:spPr>
        <p:txBody>
          <a:bodyPr rtlCol="0"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 rtl="0"/>
            <a:r>
              <a:rPr lang="it-IT" noProof="0"/>
              <a:t>Didascalia foto</a:t>
            </a:r>
          </a:p>
        </p:txBody>
      </p:sp>
      <p:sp>
        <p:nvSpPr>
          <p:cNvPr id="27" name="Segnaposto testo 10">
            <a:extLst>
              <a:ext uri="{FF2B5EF4-FFF2-40B4-BE49-F238E27FC236}">
                <a16:creationId xmlns:a16="http://schemas.microsoft.com/office/drawing/2014/main" id="{73B9C81D-090D-488C-8373-C7DAE4EB8E7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54000" y="2649674"/>
            <a:ext cx="2160000" cy="495300"/>
          </a:xfrm>
          <a:solidFill>
            <a:schemeClr val="bg1"/>
          </a:solidFill>
        </p:spPr>
        <p:txBody>
          <a:bodyPr rtlCol="0"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 rtl="0"/>
            <a:r>
              <a:rPr lang="it-IT" noProof="0"/>
              <a:t>Didascalia foto</a:t>
            </a:r>
          </a:p>
        </p:txBody>
      </p:sp>
      <p:sp>
        <p:nvSpPr>
          <p:cNvPr id="28" name="Segnaposto testo 10">
            <a:extLst>
              <a:ext uri="{FF2B5EF4-FFF2-40B4-BE49-F238E27FC236}">
                <a16:creationId xmlns:a16="http://schemas.microsoft.com/office/drawing/2014/main" id="{5E58E802-03DE-459C-8F94-F5F0839F244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92000" y="2649674"/>
            <a:ext cx="2160000" cy="495300"/>
          </a:xfrm>
          <a:solidFill>
            <a:schemeClr val="bg1"/>
          </a:solidFill>
        </p:spPr>
        <p:txBody>
          <a:bodyPr rtlCol="0"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 rtl="0"/>
            <a:r>
              <a:rPr lang="it-IT" noProof="0"/>
              <a:t>Didascalia foto</a:t>
            </a:r>
          </a:p>
        </p:txBody>
      </p:sp>
      <p:sp>
        <p:nvSpPr>
          <p:cNvPr id="29" name="Segnaposto immagine 17">
            <a:extLst>
              <a:ext uri="{FF2B5EF4-FFF2-40B4-BE49-F238E27FC236}">
                <a16:creationId xmlns:a16="http://schemas.microsoft.com/office/drawing/2014/main" id="{635D0261-C0A7-4103-BE60-C605E1F6C368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 flipH="1">
            <a:off x="540000" y="3232454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30" name="Segnaposto immagine 17">
            <a:extLst>
              <a:ext uri="{FF2B5EF4-FFF2-40B4-BE49-F238E27FC236}">
                <a16:creationId xmlns:a16="http://schemas.microsoft.com/office/drawing/2014/main" id="{302E4867-120B-4B0B-9D4E-BD8255BA9937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 flipH="1">
            <a:off x="2778000" y="3232454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31" name="Segnaposto immagine 17">
            <a:extLst>
              <a:ext uri="{FF2B5EF4-FFF2-40B4-BE49-F238E27FC236}">
                <a16:creationId xmlns:a16="http://schemas.microsoft.com/office/drawing/2014/main" id="{1F469D12-16FD-41F1-AC20-79B7EF0777F8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 flipH="1">
            <a:off x="5016000" y="3232454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32" name="Segnaposto immagine 17">
            <a:extLst>
              <a:ext uri="{FF2B5EF4-FFF2-40B4-BE49-F238E27FC236}">
                <a16:creationId xmlns:a16="http://schemas.microsoft.com/office/drawing/2014/main" id="{5744C71D-7AA2-4292-A5C0-4CDAA24619FF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 flipH="1">
            <a:off x="7254000" y="3232454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34" name="Segnaposto immagine 17">
            <a:extLst>
              <a:ext uri="{FF2B5EF4-FFF2-40B4-BE49-F238E27FC236}">
                <a16:creationId xmlns:a16="http://schemas.microsoft.com/office/drawing/2014/main" id="{68077812-195E-4C18-B06B-6A1125D9DE79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 flipH="1">
            <a:off x="9492000" y="3232454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35" name="Segnaposto testo 10">
            <a:extLst>
              <a:ext uri="{FF2B5EF4-FFF2-40B4-BE49-F238E27FC236}">
                <a16:creationId xmlns:a16="http://schemas.microsoft.com/office/drawing/2014/main" id="{49712DCF-C937-42B8-AE87-D46105B119F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40000" y="5392454"/>
            <a:ext cx="2160000" cy="495300"/>
          </a:xfrm>
          <a:solidFill>
            <a:schemeClr val="bg1"/>
          </a:solidFill>
        </p:spPr>
        <p:txBody>
          <a:bodyPr rtlCol="0"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 rtl="0"/>
            <a:r>
              <a:rPr lang="it-IT" noProof="0"/>
              <a:t>Didascalia foto</a:t>
            </a:r>
          </a:p>
        </p:txBody>
      </p:sp>
      <p:sp>
        <p:nvSpPr>
          <p:cNvPr id="36" name="Segnaposto testo 10">
            <a:extLst>
              <a:ext uri="{FF2B5EF4-FFF2-40B4-BE49-F238E27FC236}">
                <a16:creationId xmlns:a16="http://schemas.microsoft.com/office/drawing/2014/main" id="{221C3BCE-24E5-4F81-9978-069AC99149B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78000" y="5392454"/>
            <a:ext cx="2160000" cy="495300"/>
          </a:xfrm>
          <a:solidFill>
            <a:schemeClr val="bg1"/>
          </a:solidFill>
        </p:spPr>
        <p:txBody>
          <a:bodyPr rtlCol="0"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 rtl="0"/>
            <a:r>
              <a:rPr lang="it-IT" noProof="0"/>
              <a:t>Didascalia foto</a:t>
            </a:r>
          </a:p>
        </p:txBody>
      </p:sp>
      <p:sp>
        <p:nvSpPr>
          <p:cNvPr id="37" name="Segnaposto testo 10">
            <a:extLst>
              <a:ext uri="{FF2B5EF4-FFF2-40B4-BE49-F238E27FC236}">
                <a16:creationId xmlns:a16="http://schemas.microsoft.com/office/drawing/2014/main" id="{77098CC4-798D-4781-A978-4293479EEB1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016000" y="5392454"/>
            <a:ext cx="2160000" cy="495300"/>
          </a:xfrm>
          <a:solidFill>
            <a:schemeClr val="bg1"/>
          </a:solidFill>
        </p:spPr>
        <p:txBody>
          <a:bodyPr rtlCol="0"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 rtl="0"/>
            <a:r>
              <a:rPr lang="it-IT" noProof="0"/>
              <a:t>Didascalia foto</a:t>
            </a:r>
          </a:p>
        </p:txBody>
      </p:sp>
      <p:sp>
        <p:nvSpPr>
          <p:cNvPr id="38" name="Segnaposto testo 10">
            <a:extLst>
              <a:ext uri="{FF2B5EF4-FFF2-40B4-BE49-F238E27FC236}">
                <a16:creationId xmlns:a16="http://schemas.microsoft.com/office/drawing/2014/main" id="{108A2BC4-D5BD-4BA3-8576-84538244D30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254000" y="5392454"/>
            <a:ext cx="2160000" cy="495300"/>
          </a:xfrm>
          <a:solidFill>
            <a:schemeClr val="bg1"/>
          </a:solidFill>
        </p:spPr>
        <p:txBody>
          <a:bodyPr rtlCol="0"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 rtl="0"/>
            <a:r>
              <a:rPr lang="it-IT" noProof="0"/>
              <a:t>Didascalia foto</a:t>
            </a:r>
          </a:p>
        </p:txBody>
      </p:sp>
      <p:sp>
        <p:nvSpPr>
          <p:cNvPr id="39" name="Segnaposto testo 10">
            <a:extLst>
              <a:ext uri="{FF2B5EF4-FFF2-40B4-BE49-F238E27FC236}">
                <a16:creationId xmlns:a16="http://schemas.microsoft.com/office/drawing/2014/main" id="{4ED042C7-87E5-41F8-8599-6B733A287B1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492000" y="5392454"/>
            <a:ext cx="2160000" cy="495300"/>
          </a:xfrm>
          <a:solidFill>
            <a:schemeClr val="bg1"/>
          </a:solidFill>
        </p:spPr>
        <p:txBody>
          <a:bodyPr rtlCol="0"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 rtl="0"/>
            <a:r>
              <a:rPr lang="it-IT" noProof="0"/>
              <a:t>Didascalia foto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C16259F-6698-4B2A-AB30-07C302A2C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42948126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Hero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magine 43">
            <a:extLst>
              <a:ext uri="{FF2B5EF4-FFF2-40B4-BE49-F238E27FC236}">
                <a16:creationId xmlns:a16="http://schemas.microsoft.com/office/drawing/2014/main" id="{130FAD59-3F97-4C89-954F-0FEC847807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000" y="246389"/>
            <a:ext cx="11687999" cy="5861490"/>
          </a:xfrm>
          <a:prstGeom prst="rect">
            <a:avLst/>
          </a:prstGeom>
        </p:spPr>
      </p:pic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CB21A9E-F346-45CA-928A-9714907B686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06906" y="763130"/>
            <a:ext cx="3376800" cy="4788000"/>
          </a:xfrm>
          <a:solidFill>
            <a:schemeClr val="bg1">
              <a:lumMod val="85000"/>
            </a:schemeClr>
          </a:solidFill>
          <a:ln w="31750">
            <a:solidFill>
              <a:schemeClr val="bg1">
                <a:lumMod val="65000"/>
              </a:schemeClr>
            </a:solidFill>
          </a:ln>
          <a:effectLst>
            <a:glow rad="266700">
              <a:schemeClr val="bg1">
                <a:alpha val="18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360000" rIns="360000"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B9E8C9F2-AD9E-47B3-841F-A63EA593CE4B}"/>
              </a:ext>
            </a:extLst>
          </p:cNvPr>
          <p:cNvGrpSpPr/>
          <p:nvPr userDrawn="1"/>
        </p:nvGrpSpPr>
        <p:grpSpPr>
          <a:xfrm>
            <a:off x="3794310" y="107507"/>
            <a:ext cx="4603381" cy="6100707"/>
            <a:chOff x="3794310" y="378647"/>
            <a:chExt cx="4603381" cy="6100707"/>
          </a:xfrm>
        </p:grpSpPr>
        <p:sp>
          <p:nvSpPr>
            <p:cNvPr id="11" name="Rettangolo: Angoli arrotondati 10">
              <a:extLst>
                <a:ext uri="{FF2B5EF4-FFF2-40B4-BE49-F238E27FC236}">
                  <a16:creationId xmlns:a16="http://schemas.microsoft.com/office/drawing/2014/main" id="{50D94956-C0BC-4F67-9E1D-D85399D7E9FB}"/>
                </a:ext>
              </a:extLst>
            </p:cNvPr>
            <p:cNvSpPr/>
            <p:nvPr/>
          </p:nvSpPr>
          <p:spPr>
            <a:xfrm>
              <a:off x="4078709" y="686261"/>
              <a:ext cx="4034583" cy="5485478"/>
            </a:xfrm>
            <a:prstGeom prst="roundRect">
              <a:avLst>
                <a:gd name="adj" fmla="val 2715"/>
              </a:avLst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  <a:alpha val="50000"/>
                    </a:schemeClr>
                  </a:gs>
                  <a:gs pos="79637">
                    <a:schemeClr val="tx1">
                      <a:lumMod val="75000"/>
                      <a:lumOff val="25000"/>
                      <a:alpha val="50000"/>
                    </a:schemeClr>
                  </a:gs>
                  <a:gs pos="25682">
                    <a:schemeClr val="tx1">
                      <a:lumMod val="75000"/>
                      <a:lumOff val="25000"/>
                      <a:alpha val="50000"/>
                    </a:schemeClr>
                  </a:gs>
                  <a:gs pos="52200">
                    <a:srgbClr val="FBFCFE">
                      <a:alpha val="50000"/>
                    </a:srgbClr>
                  </a:gs>
                  <a:gs pos="100000">
                    <a:schemeClr val="bg1">
                      <a:alpha val="50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8E561E08-3719-4AA1-BE98-77D9564076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9852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584DCF7A-7971-43EF-BBDA-F3F258CA14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188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6A207F34-1FC3-4CF2-BBAD-A3E3772C6B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3643" y="378647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B17292A6-14A4-4559-B322-F985189361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3860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546426C1-45E4-4AFF-B2B2-95DA5CF541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85196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7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7AC0BC7E-EB74-4111-AB8F-92BFC0D336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6532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BAB5CD8D-90A1-43A7-AFB8-EA69308A8E1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794310" y="985641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807B4DB7-BA63-4703-84DF-0E463D1A4632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173151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1A55B81F-EAFC-433F-B617-48C3D5B3352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2338510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5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FBACA1FD-C5E9-4F3C-98A0-3658DF2CC2E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476648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869E1077-677D-4F41-A1DC-44B5080F225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3552498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5" name="Ovale 24">
              <a:extLst>
                <a:ext uri="{FF2B5EF4-FFF2-40B4-BE49-F238E27FC236}">
                  <a16:creationId xmlns:a16="http://schemas.microsoft.com/office/drawing/2014/main" id="{7634F85F-043D-43A9-8082-53D45FD733E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4159492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6" name="Ovale 25">
              <a:extLst>
                <a:ext uri="{FF2B5EF4-FFF2-40B4-BE49-F238E27FC236}">
                  <a16:creationId xmlns:a16="http://schemas.microsoft.com/office/drawing/2014/main" id="{E4ECFB6E-3213-4C32-82A7-3F639914A79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2945504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7" name="Ovale 26">
              <a:extLst>
                <a:ext uri="{FF2B5EF4-FFF2-40B4-BE49-F238E27FC236}">
                  <a16:creationId xmlns:a16="http://schemas.microsoft.com/office/drawing/2014/main" id="{56566B10-589D-4268-AC4E-7C33B2A87CF2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5373480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8" name="Ovale 27">
              <a:extLst>
                <a:ext uri="{FF2B5EF4-FFF2-40B4-BE49-F238E27FC236}">
                  <a16:creationId xmlns:a16="http://schemas.microsoft.com/office/drawing/2014/main" id="{6ABF4B2B-EAE5-4D12-BB56-6A6CA834DD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9852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9" name="Ovale 28">
              <a:extLst>
                <a:ext uri="{FF2B5EF4-FFF2-40B4-BE49-F238E27FC236}">
                  <a16:creationId xmlns:a16="http://schemas.microsoft.com/office/drawing/2014/main" id="{13F579DA-ECD6-4015-81BD-C47F5ACD20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188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0" name="Ovale 29">
              <a:extLst>
                <a:ext uri="{FF2B5EF4-FFF2-40B4-BE49-F238E27FC236}">
                  <a16:creationId xmlns:a16="http://schemas.microsoft.com/office/drawing/2014/main" id="{AB6F12E2-9154-46F3-AEB6-480AF2EE8E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3643" y="5841592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1" name="Ovale 30">
              <a:extLst>
                <a:ext uri="{FF2B5EF4-FFF2-40B4-BE49-F238E27FC236}">
                  <a16:creationId xmlns:a16="http://schemas.microsoft.com/office/drawing/2014/main" id="{805D0976-3738-4503-93C8-D037664747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3860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2" name="Ovale 31">
              <a:extLst>
                <a:ext uri="{FF2B5EF4-FFF2-40B4-BE49-F238E27FC236}">
                  <a16:creationId xmlns:a16="http://schemas.microsoft.com/office/drawing/2014/main" id="{590EE311-F8E6-4CB0-AEE8-3273485E02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85196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7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3" name="Ovale 32">
              <a:extLst>
                <a:ext uri="{FF2B5EF4-FFF2-40B4-BE49-F238E27FC236}">
                  <a16:creationId xmlns:a16="http://schemas.microsoft.com/office/drawing/2014/main" id="{D5ABB659-4D9A-454B-B673-57B2D90B01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6532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4" name="Ovale 33">
              <a:extLst>
                <a:ext uri="{FF2B5EF4-FFF2-40B4-BE49-F238E27FC236}">
                  <a16:creationId xmlns:a16="http://schemas.microsoft.com/office/drawing/2014/main" id="{1A18BB57-EE9A-438C-89BC-FDE45E8F0EE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1124522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5" name="Ovale 34">
              <a:extLst>
                <a:ext uri="{FF2B5EF4-FFF2-40B4-BE49-F238E27FC236}">
                  <a16:creationId xmlns:a16="http://schemas.microsoft.com/office/drawing/2014/main" id="{F6155E43-F44E-4A54-82F7-8A3031DEE884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173151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6" name="Ovale 35">
              <a:extLst>
                <a:ext uri="{FF2B5EF4-FFF2-40B4-BE49-F238E27FC236}">
                  <a16:creationId xmlns:a16="http://schemas.microsoft.com/office/drawing/2014/main" id="{89B27C31-08F1-4574-9C0E-A4303B6D9CC4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759929" y="2199629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chemeClr val="accent1">
                    <a:alpha val="26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8" name="Ovale 37">
              <a:extLst>
                <a:ext uri="{FF2B5EF4-FFF2-40B4-BE49-F238E27FC236}">
                  <a16:creationId xmlns:a16="http://schemas.microsoft.com/office/drawing/2014/main" id="{7B71E583-02BA-42A7-BFC8-4F1E014EDFA9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476648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9" name="Ovale 38">
              <a:extLst>
                <a:ext uri="{FF2B5EF4-FFF2-40B4-BE49-F238E27FC236}">
                  <a16:creationId xmlns:a16="http://schemas.microsoft.com/office/drawing/2014/main" id="{AC88EF08-0008-48B8-A289-2C48C3B369A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759929" y="3413617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40" name="Ovale 39">
              <a:extLst>
                <a:ext uri="{FF2B5EF4-FFF2-40B4-BE49-F238E27FC236}">
                  <a16:creationId xmlns:a16="http://schemas.microsoft.com/office/drawing/2014/main" id="{7886B212-2418-412F-B3F1-80DFD0A5DC5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4159492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41" name="Ovale 40">
              <a:extLst>
                <a:ext uri="{FF2B5EF4-FFF2-40B4-BE49-F238E27FC236}">
                  <a16:creationId xmlns:a16="http://schemas.microsoft.com/office/drawing/2014/main" id="{F8DCFECB-BFC0-4AEA-BBCA-7E95B42F7AC9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2945504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42" name="Ovale 41">
              <a:extLst>
                <a:ext uri="{FF2B5EF4-FFF2-40B4-BE49-F238E27FC236}">
                  <a16:creationId xmlns:a16="http://schemas.microsoft.com/office/drawing/2014/main" id="{7701CD97-CE7C-4970-900C-EA7EF247257C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5373480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</p:grpSp>
      <p:sp>
        <p:nvSpPr>
          <p:cNvPr id="5" name="Titolo 4">
            <a:extLst>
              <a:ext uri="{FF2B5EF4-FFF2-40B4-BE49-F238E27FC236}">
                <a16:creationId xmlns:a16="http://schemas.microsoft.com/office/drawing/2014/main" id="{E60BC9BE-C312-4619-AEBF-24C21F704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3028700" cy="1326900"/>
          </a:xfrm>
        </p:spPr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90DC2403-3404-43F3-9D49-DE9C87D6FA9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6401" y="2159000"/>
            <a:ext cx="3032299" cy="2943340"/>
          </a:xfrm>
        </p:spPr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0" name="Segnaposto testo 7">
            <a:extLst>
              <a:ext uri="{FF2B5EF4-FFF2-40B4-BE49-F238E27FC236}">
                <a16:creationId xmlns:a16="http://schemas.microsoft.com/office/drawing/2014/main" id="{F860DA48-8EA3-4B66-9769-15D580B5BD2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83254" y="2159000"/>
            <a:ext cx="3032299" cy="2943340"/>
          </a:xfrm>
        </p:spPr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166437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to Hero tutto ner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magine 44">
            <a:extLst>
              <a:ext uri="{FF2B5EF4-FFF2-40B4-BE49-F238E27FC236}">
                <a16:creationId xmlns:a16="http://schemas.microsoft.com/office/drawing/2014/main" id="{38607BE4-4B3B-474D-8601-FEFFD2DF25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9" y="6567"/>
            <a:ext cx="12179564" cy="6851433"/>
          </a:xfrm>
          <a:prstGeom prst="rect">
            <a:avLst/>
          </a:prstGeom>
        </p:spPr>
      </p:pic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CB21A9E-F346-45CA-928A-9714907B686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06906" y="1034623"/>
            <a:ext cx="3376800" cy="4788000"/>
          </a:xfrm>
          <a:solidFill>
            <a:schemeClr val="bg1">
              <a:lumMod val="85000"/>
            </a:schemeClr>
          </a:solidFill>
          <a:ln w="31750">
            <a:solidFill>
              <a:schemeClr val="bg1">
                <a:lumMod val="65000"/>
              </a:schemeClr>
            </a:solidFill>
          </a:ln>
          <a:effectLst>
            <a:glow rad="266700">
              <a:schemeClr val="bg1">
                <a:alpha val="18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360000" rIns="360000"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B9E8C9F2-AD9E-47B3-841F-A63EA593CE4B}"/>
              </a:ext>
            </a:extLst>
          </p:cNvPr>
          <p:cNvGrpSpPr/>
          <p:nvPr userDrawn="1"/>
        </p:nvGrpSpPr>
        <p:grpSpPr>
          <a:xfrm>
            <a:off x="3794310" y="379000"/>
            <a:ext cx="4603381" cy="6100707"/>
            <a:chOff x="3794310" y="378647"/>
            <a:chExt cx="4603381" cy="6100707"/>
          </a:xfrm>
        </p:grpSpPr>
        <p:sp>
          <p:nvSpPr>
            <p:cNvPr id="11" name="Rettangolo: Angoli arrotondati 10">
              <a:extLst>
                <a:ext uri="{FF2B5EF4-FFF2-40B4-BE49-F238E27FC236}">
                  <a16:creationId xmlns:a16="http://schemas.microsoft.com/office/drawing/2014/main" id="{50D94956-C0BC-4F67-9E1D-D85399D7E9FB}"/>
                </a:ext>
              </a:extLst>
            </p:cNvPr>
            <p:cNvSpPr/>
            <p:nvPr/>
          </p:nvSpPr>
          <p:spPr>
            <a:xfrm>
              <a:off x="4078709" y="686261"/>
              <a:ext cx="4034583" cy="5485478"/>
            </a:xfrm>
            <a:prstGeom prst="roundRect">
              <a:avLst>
                <a:gd name="adj" fmla="val 2715"/>
              </a:avLst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  <a:alpha val="50000"/>
                    </a:schemeClr>
                  </a:gs>
                  <a:gs pos="79637">
                    <a:schemeClr val="tx1">
                      <a:lumMod val="75000"/>
                      <a:lumOff val="25000"/>
                      <a:alpha val="50000"/>
                    </a:schemeClr>
                  </a:gs>
                  <a:gs pos="25682">
                    <a:schemeClr val="tx1">
                      <a:lumMod val="75000"/>
                      <a:lumOff val="25000"/>
                      <a:alpha val="50000"/>
                    </a:schemeClr>
                  </a:gs>
                  <a:gs pos="52200">
                    <a:srgbClr val="FBFCFE">
                      <a:alpha val="50000"/>
                    </a:srgbClr>
                  </a:gs>
                  <a:gs pos="100000">
                    <a:schemeClr val="bg1">
                      <a:alpha val="50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8E561E08-3719-4AA1-BE98-77D9564076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9852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584DCF7A-7971-43EF-BBDA-F3F258CA14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188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6A207F34-1FC3-4CF2-BBAD-A3E3772C6B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3643" y="378647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B17292A6-14A4-4559-B322-F985189361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3860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546426C1-45E4-4AFF-B2B2-95DA5CF541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85196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7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7AC0BC7E-EB74-4111-AB8F-92BFC0D336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6532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BAB5CD8D-90A1-43A7-AFB8-EA69308A8E1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794310" y="985641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807B4DB7-BA63-4703-84DF-0E463D1A4632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173151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1A55B81F-EAFC-433F-B617-48C3D5B3352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2338510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5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FBACA1FD-C5E9-4F3C-98A0-3658DF2CC2E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476648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869E1077-677D-4F41-A1DC-44B5080F225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3552498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5" name="Ovale 24">
              <a:extLst>
                <a:ext uri="{FF2B5EF4-FFF2-40B4-BE49-F238E27FC236}">
                  <a16:creationId xmlns:a16="http://schemas.microsoft.com/office/drawing/2014/main" id="{7634F85F-043D-43A9-8082-53D45FD733E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4159492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6" name="Ovale 25">
              <a:extLst>
                <a:ext uri="{FF2B5EF4-FFF2-40B4-BE49-F238E27FC236}">
                  <a16:creationId xmlns:a16="http://schemas.microsoft.com/office/drawing/2014/main" id="{E4ECFB6E-3213-4C32-82A7-3F639914A79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2945504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7" name="Ovale 26">
              <a:extLst>
                <a:ext uri="{FF2B5EF4-FFF2-40B4-BE49-F238E27FC236}">
                  <a16:creationId xmlns:a16="http://schemas.microsoft.com/office/drawing/2014/main" id="{56566B10-589D-4268-AC4E-7C33B2A87CF2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5373480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8" name="Ovale 27">
              <a:extLst>
                <a:ext uri="{FF2B5EF4-FFF2-40B4-BE49-F238E27FC236}">
                  <a16:creationId xmlns:a16="http://schemas.microsoft.com/office/drawing/2014/main" id="{6ABF4B2B-EAE5-4D12-BB56-6A6CA834DD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9852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9" name="Ovale 28">
              <a:extLst>
                <a:ext uri="{FF2B5EF4-FFF2-40B4-BE49-F238E27FC236}">
                  <a16:creationId xmlns:a16="http://schemas.microsoft.com/office/drawing/2014/main" id="{13F579DA-ECD6-4015-81BD-C47F5ACD20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188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0" name="Ovale 29">
              <a:extLst>
                <a:ext uri="{FF2B5EF4-FFF2-40B4-BE49-F238E27FC236}">
                  <a16:creationId xmlns:a16="http://schemas.microsoft.com/office/drawing/2014/main" id="{AB6F12E2-9154-46F3-AEB6-480AF2EE8E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3643" y="5841592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1" name="Ovale 30">
              <a:extLst>
                <a:ext uri="{FF2B5EF4-FFF2-40B4-BE49-F238E27FC236}">
                  <a16:creationId xmlns:a16="http://schemas.microsoft.com/office/drawing/2014/main" id="{805D0976-3738-4503-93C8-D037664747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3860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2" name="Ovale 31">
              <a:extLst>
                <a:ext uri="{FF2B5EF4-FFF2-40B4-BE49-F238E27FC236}">
                  <a16:creationId xmlns:a16="http://schemas.microsoft.com/office/drawing/2014/main" id="{590EE311-F8E6-4CB0-AEE8-3273485E02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85196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7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3" name="Ovale 32">
              <a:extLst>
                <a:ext uri="{FF2B5EF4-FFF2-40B4-BE49-F238E27FC236}">
                  <a16:creationId xmlns:a16="http://schemas.microsoft.com/office/drawing/2014/main" id="{D5ABB659-4D9A-454B-B673-57B2D90B01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6532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4" name="Ovale 33">
              <a:extLst>
                <a:ext uri="{FF2B5EF4-FFF2-40B4-BE49-F238E27FC236}">
                  <a16:creationId xmlns:a16="http://schemas.microsoft.com/office/drawing/2014/main" id="{1A18BB57-EE9A-438C-89BC-FDE45E8F0EE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1124522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5" name="Ovale 34">
              <a:extLst>
                <a:ext uri="{FF2B5EF4-FFF2-40B4-BE49-F238E27FC236}">
                  <a16:creationId xmlns:a16="http://schemas.microsoft.com/office/drawing/2014/main" id="{F6155E43-F44E-4A54-82F7-8A3031DEE884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173151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6" name="Ovale 35">
              <a:extLst>
                <a:ext uri="{FF2B5EF4-FFF2-40B4-BE49-F238E27FC236}">
                  <a16:creationId xmlns:a16="http://schemas.microsoft.com/office/drawing/2014/main" id="{89B27C31-08F1-4574-9C0E-A4303B6D9CC4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759929" y="2199629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chemeClr val="accent1">
                    <a:alpha val="26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8" name="Ovale 37">
              <a:extLst>
                <a:ext uri="{FF2B5EF4-FFF2-40B4-BE49-F238E27FC236}">
                  <a16:creationId xmlns:a16="http://schemas.microsoft.com/office/drawing/2014/main" id="{7B71E583-02BA-42A7-BFC8-4F1E014EDFA9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476648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9" name="Ovale 38">
              <a:extLst>
                <a:ext uri="{FF2B5EF4-FFF2-40B4-BE49-F238E27FC236}">
                  <a16:creationId xmlns:a16="http://schemas.microsoft.com/office/drawing/2014/main" id="{AC88EF08-0008-48B8-A289-2C48C3B369A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759929" y="3413617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40" name="Ovale 39">
              <a:extLst>
                <a:ext uri="{FF2B5EF4-FFF2-40B4-BE49-F238E27FC236}">
                  <a16:creationId xmlns:a16="http://schemas.microsoft.com/office/drawing/2014/main" id="{7886B212-2418-412F-B3F1-80DFD0A5DC5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4159492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41" name="Ovale 40">
              <a:extLst>
                <a:ext uri="{FF2B5EF4-FFF2-40B4-BE49-F238E27FC236}">
                  <a16:creationId xmlns:a16="http://schemas.microsoft.com/office/drawing/2014/main" id="{F8DCFECB-BFC0-4AEA-BBCA-7E95B42F7AC9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2945504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42" name="Ovale 41">
              <a:extLst>
                <a:ext uri="{FF2B5EF4-FFF2-40B4-BE49-F238E27FC236}">
                  <a16:creationId xmlns:a16="http://schemas.microsoft.com/office/drawing/2014/main" id="{7701CD97-CE7C-4970-900C-EA7EF247257C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5373480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</p:grpSp>
      <p:sp>
        <p:nvSpPr>
          <p:cNvPr id="5" name="Titolo 4">
            <a:extLst>
              <a:ext uri="{FF2B5EF4-FFF2-40B4-BE49-F238E27FC236}">
                <a16:creationId xmlns:a16="http://schemas.microsoft.com/office/drawing/2014/main" id="{E60BC9BE-C312-4619-AEBF-24C21F704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3028700" cy="1326900"/>
          </a:xfrm>
        </p:spPr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43" name="Segnaposto testo 7">
            <a:extLst>
              <a:ext uri="{FF2B5EF4-FFF2-40B4-BE49-F238E27FC236}">
                <a16:creationId xmlns:a16="http://schemas.microsoft.com/office/drawing/2014/main" id="{8BB2DDCC-3BD6-4037-85CD-1E1C54E54C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6401" y="2159000"/>
            <a:ext cx="3032299" cy="2943340"/>
          </a:xfrm>
        </p:spPr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4" name="Segnaposto testo 7">
            <a:extLst>
              <a:ext uri="{FF2B5EF4-FFF2-40B4-BE49-F238E27FC236}">
                <a16:creationId xmlns:a16="http://schemas.microsoft.com/office/drawing/2014/main" id="{94FD6DA6-351A-4974-8153-BE89B6CDEB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83254" y="2159000"/>
            <a:ext cx="3032299" cy="2943340"/>
          </a:xfrm>
        </p:spPr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728044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na risoluzione con braccio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egnaposto immagine 9">
            <a:extLst>
              <a:ext uri="{FF2B5EF4-FFF2-40B4-BE49-F238E27FC236}">
                <a16:creationId xmlns:a16="http://schemas.microsoft.com/office/drawing/2014/main" id="{DB1B7584-C7DF-438B-9FE0-28AB91095F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52000" y="252000"/>
            <a:ext cx="11687999" cy="5855878"/>
          </a:xfrm>
          <a:solidFill>
            <a:schemeClr val="tx1">
              <a:lumMod val="95000"/>
              <a:lumOff val="5000"/>
            </a:schemeClr>
          </a:solidFill>
        </p:spPr>
        <p:txBody>
          <a:bodyPr lIns="0" tIns="0" rIns="360000" bIns="360000" rtlCol="0" anchor="b"/>
          <a:lstStyle>
            <a:lvl1pPr marL="0" indent="0" algn="r">
              <a:buNone/>
              <a:defRPr sz="1600" i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l'immagine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CB21A9E-F346-45CA-928A-9714907B686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022850" y="1606550"/>
            <a:ext cx="1987550" cy="2444750"/>
          </a:xfrm>
          <a:solidFill>
            <a:schemeClr val="bg1">
              <a:lumMod val="85000"/>
            </a:schemeClr>
          </a:solidFill>
          <a:ln w="31750">
            <a:noFill/>
          </a:ln>
          <a:effectLst/>
        </p:spPr>
        <p:txBody>
          <a:bodyPr lIns="360000" rIns="360000"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E60BC9BE-C312-4619-AEBF-24C21F704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3028700" cy="1326900"/>
          </a:xfrm>
        </p:spPr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205057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dascalia">
            <a:extLst>
              <a:ext uri="{FF2B5EF4-FFF2-40B4-BE49-F238E27FC236}">
                <a16:creationId xmlns:a16="http://schemas.microsoft.com/office/drawing/2014/main" id="{172090C5-61AC-430F-AA33-8EF3902C4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5434800"/>
            <a:ext cx="4221162" cy="396000"/>
          </a:xfrm>
          <a:solidFill>
            <a:schemeClr val="tx1"/>
          </a:solidFill>
        </p:spPr>
        <p:txBody>
          <a:bodyPr lIns="72000" tIns="72000" rIns="0" bIns="0"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 rtl="0"/>
            <a:r>
              <a:rPr lang="it-IT" noProof="0"/>
              <a:t>Inserire la didascalia dell'immagine qui</a:t>
            </a:r>
          </a:p>
        </p:txBody>
      </p:sp>
      <p:sp>
        <p:nvSpPr>
          <p:cNvPr id="7" name="Segnaposto immagine 9">
            <a:extLst>
              <a:ext uri="{FF2B5EF4-FFF2-40B4-BE49-F238E27FC236}">
                <a16:creationId xmlns:a16="http://schemas.microsoft.com/office/drawing/2014/main" id="{8C6E4D6F-39B5-4F71-BD4D-B8B2199512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52000" y="252000"/>
            <a:ext cx="11687999" cy="5855878"/>
          </a:xfrm>
          <a:solidFill>
            <a:schemeClr val="bg1">
              <a:lumMod val="95000"/>
            </a:schemeClr>
          </a:solidFill>
        </p:spPr>
        <p:txBody>
          <a:bodyPr lIns="360000" tIns="360000" rtlCol="0" anchor="t"/>
          <a:lstStyle>
            <a:lvl1pPr marL="0" indent="0" algn="l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l'immagine</a:t>
            </a:r>
          </a:p>
        </p:txBody>
      </p:sp>
      <p:sp>
        <p:nvSpPr>
          <p:cNvPr id="10" name="Didascalia">
            <a:extLst>
              <a:ext uri="{FF2B5EF4-FFF2-40B4-BE49-F238E27FC236}">
                <a16:creationId xmlns:a16="http://schemas.microsoft.com/office/drawing/2014/main" id="{ADF600C8-C7A9-4CB2-B6C2-7F9ADEB7A4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000" y="5437070"/>
            <a:ext cx="4221162" cy="396000"/>
          </a:xfrm>
          <a:solidFill>
            <a:schemeClr val="tx1"/>
          </a:solidFill>
        </p:spPr>
        <p:txBody>
          <a:bodyPr lIns="72000" tIns="72000"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 rtl="0"/>
            <a:r>
              <a:rPr lang="it-IT" noProof="0"/>
              <a:t>Inserire la didascalia dell'immagine qui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4AAE0B4-3A9A-450D-9515-1AF1FE1A967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42F68A1-83F1-4D70-9CE8-21E86663F3B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F11C6143-D2F5-479E-AF3E-2784F41E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5634233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elemento multimediale 2">
            <a:extLst>
              <a:ext uri="{FF2B5EF4-FFF2-40B4-BE49-F238E27FC236}">
                <a16:creationId xmlns:a16="http://schemas.microsoft.com/office/drawing/2014/main" id="{FB784EBA-F0C5-4F6F-9426-185FBA239203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251999" y="252000"/>
            <a:ext cx="11687999" cy="5855878"/>
          </a:xfr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il video</a:t>
            </a:r>
          </a:p>
        </p:txBody>
      </p:sp>
      <p:sp>
        <p:nvSpPr>
          <p:cNvPr id="5" name="Didascalia">
            <a:extLst>
              <a:ext uri="{FF2B5EF4-FFF2-40B4-BE49-F238E27FC236}">
                <a16:creationId xmlns:a16="http://schemas.microsoft.com/office/drawing/2014/main" id="{172090C5-61AC-430F-AA33-8EF3902C4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5437070"/>
            <a:ext cx="4221162" cy="396000"/>
          </a:xfrm>
          <a:solidFill>
            <a:schemeClr val="tx1"/>
          </a:solidFill>
        </p:spPr>
        <p:txBody>
          <a:bodyPr lIns="72000" tIns="72000"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 rtl="0"/>
            <a:r>
              <a:rPr lang="it-IT" noProof="0"/>
              <a:t>Inserire la didascalia dell'immagine qui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2285355-479C-4B85-ACF6-DC70AE919D4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C8AE7F3-DAD7-4B18-8E33-AACAF27A05D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5D67953A-D47E-4083-8DBA-1E807BCC6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639113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tes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540000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16" name="Sottotitolo">
            <a:extLst>
              <a:ext uri="{FF2B5EF4-FFF2-40B4-BE49-F238E27FC236}">
                <a16:creationId xmlns:a16="http://schemas.microsoft.com/office/drawing/2014/main" id="{152317FE-88B5-4D1F-AECF-DA69D6779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3" y="1080000"/>
            <a:ext cx="11471275" cy="360362"/>
          </a:xfrm>
        </p:spPr>
        <p:txBody>
          <a:bodyPr rtlCol="0"/>
          <a:lstStyle>
            <a:lvl1pPr marL="0" indent="0">
              <a:buNone/>
              <a:defRPr sz="2100"/>
            </a:lvl1pPr>
          </a:lstStyle>
          <a:p>
            <a:pPr lvl="0" rtl="0"/>
            <a:r>
              <a:rPr lang="it-IT" noProof="0"/>
              <a:t>Sottotitolo</a:t>
            </a:r>
          </a:p>
        </p:txBody>
      </p:sp>
      <p:sp>
        <p:nvSpPr>
          <p:cNvPr id="3" name="Col. sinistra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5580000" cy="450000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it-IT" noProof="0" dirty="0"/>
              <a:t>Modifica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1250" y="1619250"/>
            <a:ext cx="5580000" cy="4500563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l'immagine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3979948-0D6A-4830-85D5-C39B643EDFA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853698-1496-415B-A791-C17C6B35712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6929425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0363" y="1619250"/>
            <a:ext cx="5580000" cy="4500563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l'immagine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540000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16" name="Sottotitolo">
            <a:extLst>
              <a:ext uri="{FF2B5EF4-FFF2-40B4-BE49-F238E27FC236}">
                <a16:creationId xmlns:a16="http://schemas.microsoft.com/office/drawing/2014/main" id="{152317FE-88B5-4D1F-AECF-DA69D6779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3" y="1080000"/>
            <a:ext cx="11471275" cy="360362"/>
          </a:xfrm>
        </p:spPr>
        <p:txBody>
          <a:bodyPr rtlCol="0"/>
          <a:lstStyle>
            <a:lvl1pPr marL="0" indent="0">
              <a:buNone/>
              <a:defRPr sz="2100"/>
            </a:lvl1pPr>
          </a:lstStyle>
          <a:p>
            <a:pPr lvl="0" rtl="0"/>
            <a:r>
              <a:rPr lang="it-IT" noProof="0"/>
              <a:t>Sottotitolo</a:t>
            </a:r>
          </a:p>
        </p:txBody>
      </p:sp>
      <p:sp>
        <p:nvSpPr>
          <p:cNvPr id="3" name="Col. sinistra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51638" y="1620000"/>
            <a:ext cx="5580000" cy="450000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it-IT" noProof="0" dirty="0"/>
              <a:t>Modifica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16F57FD-ACD4-44CB-9888-789501B6AD4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FCF9671-5246-4418-B8C6-1BFC8FD7E52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8347406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i ringrazi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tangolo 35">
            <a:extLst>
              <a:ext uri="{FF2B5EF4-FFF2-40B4-BE49-F238E27FC236}">
                <a16:creationId xmlns:a16="http://schemas.microsoft.com/office/drawing/2014/main" id="{F63C6AD2-C991-4548-924C-6CC660667895}"/>
              </a:ext>
            </a:extLst>
          </p:cNvPr>
          <p:cNvSpPr/>
          <p:nvPr userDrawn="1"/>
        </p:nvSpPr>
        <p:spPr>
          <a:xfrm>
            <a:off x="0" y="4837454"/>
            <a:ext cx="12192000" cy="202477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0" name="Segnaposto immagine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0" y="1"/>
            <a:ext cx="12191999" cy="4837454"/>
          </a:xfrm>
          <a:solidFill>
            <a:schemeClr val="bg1">
              <a:lumMod val="95000"/>
            </a:schemeClr>
          </a:solidFill>
        </p:spPr>
        <p:txBody>
          <a:bodyPr lIns="360000" tIns="360000" rtlCol="0" anchor="t"/>
          <a:lstStyle>
            <a:lvl1pPr marL="0" indent="0" algn="l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l'immagine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17704" y="5211721"/>
            <a:ext cx="2845036" cy="1128778"/>
          </a:xfrm>
        </p:spPr>
        <p:txBody>
          <a:bodyPr rtlCol="0"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Grazie</a:t>
            </a:r>
          </a:p>
        </p:txBody>
      </p:sp>
      <p:grpSp>
        <p:nvGrpSpPr>
          <p:cNvPr id="29" name="Gruppo 28" title="Cornice immagine di carta">
            <a:extLst>
              <a:ext uri="{FF2B5EF4-FFF2-40B4-BE49-F238E27FC236}">
                <a16:creationId xmlns:a16="http://schemas.microsoft.com/office/drawing/2014/main" id="{677AFB22-6742-41C4-82FB-C4AE9A030367}"/>
              </a:ext>
            </a:extLst>
          </p:cNvPr>
          <p:cNvGrpSpPr/>
          <p:nvPr userDrawn="1"/>
        </p:nvGrpSpPr>
        <p:grpSpPr>
          <a:xfrm rot="21295767">
            <a:off x="5213054" y="1125704"/>
            <a:ext cx="3474160" cy="4337342"/>
            <a:chOff x="4636201" y="-1745975"/>
            <a:chExt cx="3474160" cy="4337342"/>
          </a:xfrm>
        </p:grpSpPr>
        <p:sp>
          <p:nvSpPr>
            <p:cNvPr id="15" name="Parallelogramma 14">
              <a:extLst>
                <a:ext uri="{FF2B5EF4-FFF2-40B4-BE49-F238E27FC236}">
                  <a16:creationId xmlns:a16="http://schemas.microsoft.com/office/drawing/2014/main" id="{AD8B2DCC-383E-4DE2-8D64-D0FDAAAFBD66}"/>
                </a:ext>
              </a:extLst>
            </p:cNvPr>
            <p:cNvSpPr/>
            <p:nvPr userDrawn="1"/>
          </p:nvSpPr>
          <p:spPr>
            <a:xfrm rot="5400000">
              <a:off x="4813604" y="-705389"/>
              <a:ext cx="3220061" cy="337345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6" name="Rettangolo: Angoli arrotondati 15">
              <a:extLst>
                <a:ext uri="{FF2B5EF4-FFF2-40B4-BE49-F238E27FC236}">
                  <a16:creationId xmlns:a16="http://schemas.microsoft.com/office/drawing/2014/main" id="{0BB3C4F0-6068-487E-B600-33DB85DB06FD}"/>
                </a:ext>
              </a:extLst>
            </p:cNvPr>
            <p:cNvSpPr/>
            <p:nvPr userDrawn="1"/>
          </p:nvSpPr>
          <p:spPr>
            <a:xfrm>
              <a:off x="4636201" y="-1745975"/>
              <a:ext cx="3220061" cy="3910358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</p:grpSp>
      <p:sp>
        <p:nvSpPr>
          <p:cNvPr id="18" name="Segnaposto immagine 17">
            <a:extLst>
              <a:ext uri="{FF2B5EF4-FFF2-40B4-BE49-F238E27FC236}">
                <a16:creationId xmlns:a16="http://schemas.microsoft.com/office/drawing/2014/main" id="{F2D0CD35-6F93-431A-997D-F16BD6DEDEE6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 rot="21295767">
            <a:off x="5415274" y="1374875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rtlCol="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it-IT" noProof="0"/>
              <a:t>Inserire o trascinare la foto</a:t>
            </a:r>
          </a:p>
        </p:txBody>
      </p:sp>
      <p:grpSp>
        <p:nvGrpSpPr>
          <p:cNvPr id="32" name="Gruppo 31" title="Cornice immagine di carta">
            <a:extLst>
              <a:ext uri="{FF2B5EF4-FFF2-40B4-BE49-F238E27FC236}">
                <a16:creationId xmlns:a16="http://schemas.microsoft.com/office/drawing/2014/main" id="{66FB9647-A9A4-4596-ABCF-E53AFFCAFB9F}"/>
              </a:ext>
            </a:extLst>
          </p:cNvPr>
          <p:cNvGrpSpPr/>
          <p:nvPr userDrawn="1"/>
        </p:nvGrpSpPr>
        <p:grpSpPr>
          <a:xfrm>
            <a:off x="8294018" y="401177"/>
            <a:ext cx="2847409" cy="3554872"/>
            <a:chOff x="12781483" y="-1318991"/>
            <a:chExt cx="3132150" cy="3910359"/>
          </a:xfrm>
        </p:grpSpPr>
        <p:sp>
          <p:nvSpPr>
            <p:cNvPr id="26" name="Parallelogramma 25">
              <a:extLst>
                <a:ext uri="{FF2B5EF4-FFF2-40B4-BE49-F238E27FC236}">
                  <a16:creationId xmlns:a16="http://schemas.microsoft.com/office/drawing/2014/main" id="{D6736371-3F18-4CDB-9DA9-9261F0E208A2}"/>
                </a:ext>
              </a:extLst>
            </p:cNvPr>
            <p:cNvSpPr/>
            <p:nvPr userDrawn="1"/>
          </p:nvSpPr>
          <p:spPr>
            <a:xfrm rot="5400000">
              <a:off x="12941422" y="-380844"/>
              <a:ext cx="2903066" cy="3041357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7" name="Rettangolo: Angoli arrotondati 26">
              <a:extLst>
                <a:ext uri="{FF2B5EF4-FFF2-40B4-BE49-F238E27FC236}">
                  <a16:creationId xmlns:a16="http://schemas.microsoft.com/office/drawing/2014/main" id="{F9506654-1D1A-4961-B4A5-37A49D6CA565}"/>
                </a:ext>
              </a:extLst>
            </p:cNvPr>
            <p:cNvSpPr/>
            <p:nvPr userDrawn="1"/>
          </p:nvSpPr>
          <p:spPr>
            <a:xfrm>
              <a:off x="12781483" y="-1318991"/>
              <a:ext cx="2903066" cy="3525408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</p:grpSp>
      <p:sp>
        <p:nvSpPr>
          <p:cNvPr id="22" name="Segnaposto immagine 21">
            <a:extLst>
              <a:ext uri="{FF2B5EF4-FFF2-40B4-BE49-F238E27FC236}">
                <a16:creationId xmlns:a16="http://schemas.microsoft.com/office/drawing/2014/main" id="{9C367D40-BB87-4803-BDBA-AC460F1244D6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8481972" y="577143"/>
            <a:ext cx="2242416" cy="2360438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>
            <a:noAutofit/>
          </a:bodyPr>
          <a:lstStyle>
            <a:lvl1pPr marL="0" indent="0" algn="ctr">
              <a:buNone/>
              <a:defRPr lang="en-ZA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3525" lvl="0" indent="-263525" algn="ctr" rtl="0"/>
            <a:r>
              <a:rPr lang="it-IT" noProof="0"/>
              <a:t>Inserire o trascinare la foto</a:t>
            </a:r>
          </a:p>
        </p:txBody>
      </p:sp>
      <p:grpSp>
        <p:nvGrpSpPr>
          <p:cNvPr id="33" name="Gruppo 32" title="Cornice immagine di carta">
            <a:extLst>
              <a:ext uri="{FF2B5EF4-FFF2-40B4-BE49-F238E27FC236}">
                <a16:creationId xmlns:a16="http://schemas.microsoft.com/office/drawing/2014/main" id="{8E420E19-DB68-48C3-A1A6-532E242347B9}"/>
              </a:ext>
            </a:extLst>
          </p:cNvPr>
          <p:cNvGrpSpPr/>
          <p:nvPr userDrawn="1"/>
        </p:nvGrpSpPr>
        <p:grpSpPr>
          <a:xfrm rot="182524">
            <a:off x="8625708" y="3010143"/>
            <a:ext cx="2699564" cy="3418505"/>
            <a:chOff x="8372395" y="-1103087"/>
            <a:chExt cx="2969520" cy="3760355"/>
          </a:xfrm>
        </p:grpSpPr>
        <p:sp>
          <p:nvSpPr>
            <p:cNvPr id="23" name="Parallelogramma 22">
              <a:extLst>
                <a:ext uri="{FF2B5EF4-FFF2-40B4-BE49-F238E27FC236}">
                  <a16:creationId xmlns:a16="http://schemas.microsoft.com/office/drawing/2014/main" id="{4995FC4C-C131-4103-8A8B-43882EF084F5}"/>
                </a:ext>
              </a:extLst>
            </p:cNvPr>
            <p:cNvSpPr/>
            <p:nvPr userDrawn="1"/>
          </p:nvSpPr>
          <p:spPr>
            <a:xfrm rot="16200000" flipH="1">
              <a:off x="8437722" y="-150836"/>
              <a:ext cx="2742777" cy="287343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4" name="Rettangolo: Angoli arrotondati 23">
              <a:extLst>
                <a:ext uri="{FF2B5EF4-FFF2-40B4-BE49-F238E27FC236}">
                  <a16:creationId xmlns:a16="http://schemas.microsoft.com/office/drawing/2014/main" id="{7196844A-D143-4ECC-8931-C09D2B29B259}"/>
                </a:ext>
              </a:extLst>
            </p:cNvPr>
            <p:cNvSpPr/>
            <p:nvPr userDrawn="1"/>
          </p:nvSpPr>
          <p:spPr>
            <a:xfrm>
              <a:off x="8599138" y="-1103087"/>
              <a:ext cx="2742777" cy="3330757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</p:grpSp>
      <p:sp>
        <p:nvSpPr>
          <p:cNvPr id="20" name="Segnaposto immagine 19">
            <a:extLst>
              <a:ext uri="{FF2B5EF4-FFF2-40B4-BE49-F238E27FC236}">
                <a16:creationId xmlns:a16="http://schemas.microsoft.com/office/drawing/2014/main" id="{8BC2FA13-02E5-4A0C-BA55-439D723E00C8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 rot="182524">
            <a:off x="9041958" y="3196542"/>
            <a:ext cx="2118605" cy="223011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>
            <a:noAutofit/>
          </a:bodyPr>
          <a:lstStyle>
            <a:lvl1pPr marL="0" indent="0" algn="ctr">
              <a:buNone/>
              <a:defRPr lang="en-ZA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3525" lvl="0" indent="-263525" algn="ctr" rtl="0"/>
            <a:r>
              <a:rPr lang="it-IT" noProof="0"/>
              <a:t>Inserire o trascinare la foto</a:t>
            </a:r>
          </a:p>
        </p:txBody>
      </p:sp>
      <p:sp>
        <p:nvSpPr>
          <p:cNvPr id="25" name="Nome">
            <a:extLst>
              <a:ext uri="{FF2B5EF4-FFF2-40B4-BE49-F238E27FC236}">
                <a16:creationId xmlns:a16="http://schemas.microsoft.com/office/drawing/2014/main" id="{6B60D353-C91D-47C2-9C4D-140E5522EE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4927" y="5628065"/>
            <a:ext cx="2965461" cy="252000"/>
          </a:xfrm>
        </p:spPr>
        <p:txBody>
          <a:bodyPr rtlCol="0" anchor="ctr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28" name="Posta elettronica">
            <a:extLst>
              <a:ext uri="{FF2B5EF4-FFF2-40B4-BE49-F238E27FC236}">
                <a16:creationId xmlns:a16="http://schemas.microsoft.com/office/drawing/2014/main" id="{A6FBF5C8-50EA-413A-BC0B-6411846BA1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4927" y="6033525"/>
            <a:ext cx="2965461" cy="252000"/>
          </a:xfrm>
        </p:spPr>
        <p:txBody>
          <a:bodyPr rtlCol="0" anchor="ctr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Posta elettronica</a:t>
            </a:r>
          </a:p>
        </p:txBody>
      </p:sp>
    </p:spTree>
    <p:extLst>
      <p:ext uri="{BB962C8B-B14F-4D97-AF65-F5344CB8AC3E}">
        <p14:creationId xmlns:p14="http://schemas.microsoft.com/office/powerpoint/2010/main" val="3621618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697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id="{BE38F808-C145-4F43-B9E0-4E9CAE8A6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446" b="10446"/>
          <a:stretch/>
        </p:blipFill>
        <p:spPr>
          <a:xfrm>
            <a:off x="0" y="0"/>
            <a:ext cx="12192000" cy="4837454"/>
          </a:xfrm>
          <a:prstGeom prst="rect">
            <a:avLst/>
          </a:prstGeom>
        </p:spPr>
      </p:pic>
      <p:sp>
        <p:nvSpPr>
          <p:cNvPr id="36" name="Rettangolo 35">
            <a:extLst>
              <a:ext uri="{FF2B5EF4-FFF2-40B4-BE49-F238E27FC236}">
                <a16:creationId xmlns:a16="http://schemas.microsoft.com/office/drawing/2014/main" id="{F63C6AD2-C991-4548-924C-6CC660667895}"/>
              </a:ext>
            </a:extLst>
          </p:cNvPr>
          <p:cNvSpPr/>
          <p:nvPr userDrawn="1"/>
        </p:nvSpPr>
        <p:spPr>
          <a:xfrm>
            <a:off x="0" y="4837454"/>
            <a:ext cx="12192000" cy="20247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17704" y="5211721"/>
            <a:ext cx="4371792" cy="1128778"/>
          </a:xfrm>
        </p:spPr>
        <p:txBody>
          <a:bodyPr rtlCol="0" anchor="b"/>
          <a:lstStyle>
            <a:lvl1pPr algn="l">
              <a:defRPr sz="4000"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5461705" y="5211721"/>
            <a:ext cx="4021660" cy="1120015"/>
          </a:xfrm>
        </p:spPr>
        <p:txBody>
          <a:bodyPr rtlCol="0" anchor="b" anchorCtr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0247263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id="{BE38F808-C145-4F43-B9E0-4E9CAE8A6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416" r="5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ttangolo 35">
            <a:extLst>
              <a:ext uri="{FF2B5EF4-FFF2-40B4-BE49-F238E27FC236}">
                <a16:creationId xmlns:a16="http://schemas.microsoft.com/office/drawing/2014/main" id="{F63C6AD2-C991-4548-924C-6CC660667895}"/>
              </a:ext>
            </a:extLst>
          </p:cNvPr>
          <p:cNvSpPr/>
          <p:nvPr userDrawn="1"/>
        </p:nvSpPr>
        <p:spPr>
          <a:xfrm>
            <a:off x="0" y="254943"/>
            <a:ext cx="5580993" cy="28771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449539" y="503087"/>
            <a:ext cx="4371792" cy="1128778"/>
          </a:xfrm>
        </p:spPr>
        <p:txBody>
          <a:bodyPr rtlCol="0" anchor="b"/>
          <a:lstStyle>
            <a:lvl1pPr algn="l">
              <a:defRPr sz="4000"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449539" y="1719707"/>
            <a:ext cx="4021660" cy="1120015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717780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3979948-0D6A-4830-85D5-C39B643EDFA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853698-1496-415B-A791-C17C6B35712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it-IT" noProof="0" smtClean="0"/>
              <a:pPr/>
              <a:t>‹N›</a:t>
            </a:fld>
            <a:endParaRPr lang="it-IT" noProof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00CCC50-D5AE-473E-8DA4-2E638E56EE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149" r="15149"/>
          <a:stretch/>
        </p:blipFill>
        <p:spPr>
          <a:xfrm>
            <a:off x="3794310" y="246389"/>
            <a:ext cx="8145689" cy="5861490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60BF6A3E-62E6-48CD-A29B-88CE73E6821C}"/>
              </a:ext>
            </a:extLst>
          </p:cNvPr>
          <p:cNvGrpSpPr/>
          <p:nvPr userDrawn="1"/>
        </p:nvGrpSpPr>
        <p:grpSpPr>
          <a:xfrm>
            <a:off x="3794310" y="107507"/>
            <a:ext cx="8262572" cy="6100707"/>
            <a:chOff x="3794310" y="378647"/>
            <a:chExt cx="4603381" cy="6100707"/>
          </a:xfrm>
        </p:grpSpPr>
        <p:sp>
          <p:nvSpPr>
            <p:cNvPr id="10" name="Rettangolo: Angoli arrotondati 9">
              <a:extLst>
                <a:ext uri="{FF2B5EF4-FFF2-40B4-BE49-F238E27FC236}">
                  <a16:creationId xmlns:a16="http://schemas.microsoft.com/office/drawing/2014/main" id="{A1DC6FC8-8952-4670-8231-0DEB3888720B}"/>
                </a:ext>
              </a:extLst>
            </p:cNvPr>
            <p:cNvSpPr/>
            <p:nvPr/>
          </p:nvSpPr>
          <p:spPr>
            <a:xfrm>
              <a:off x="4078709" y="686261"/>
              <a:ext cx="4034583" cy="5485478"/>
            </a:xfrm>
            <a:prstGeom prst="roundRect">
              <a:avLst>
                <a:gd name="adj" fmla="val 2715"/>
              </a:avLst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  <a:alpha val="50000"/>
                    </a:schemeClr>
                  </a:gs>
                  <a:gs pos="79637">
                    <a:schemeClr val="tx1">
                      <a:lumMod val="75000"/>
                      <a:lumOff val="25000"/>
                      <a:alpha val="50000"/>
                    </a:schemeClr>
                  </a:gs>
                  <a:gs pos="25682">
                    <a:schemeClr val="tx1">
                      <a:lumMod val="75000"/>
                      <a:lumOff val="25000"/>
                      <a:alpha val="50000"/>
                    </a:schemeClr>
                  </a:gs>
                  <a:gs pos="52200">
                    <a:srgbClr val="FBFCFE">
                      <a:alpha val="50000"/>
                    </a:srgbClr>
                  </a:gs>
                  <a:gs pos="100000">
                    <a:schemeClr val="bg1">
                      <a:alpha val="50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84192ED6-1886-4B29-9A6C-ADAE288D37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9852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9E42FD3D-CCFD-4F58-AD2F-5A4E47F4A3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188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A84683CE-A8CF-49AF-A201-4D23ED3A68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3643" y="378647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08F4BFA5-1514-4544-81D7-D521E014D6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3860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AF4E5B31-2016-4534-B74E-BF74999803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85196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7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30628104-EF5F-4CA8-917F-4B8EDE4138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6532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E56B754A-8F9A-4225-827F-D9ED4744CB0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794310" y="985641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A563274F-DD8F-44AA-BB79-93A19A6D590D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173151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F60AB2D4-F44C-4BEF-9335-E1FA1B64B1E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2338510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5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2164B0E6-261D-4D09-B280-E724ACF9572B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476648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0838B82D-143F-482A-84F0-67DE64BA6E7B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3552498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CD868BF9-8C80-43A6-97B7-BAEA0D2D858B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4159492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4CDF3342-974B-426A-B17F-44BD1CD43D1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2945504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5" name="Ovale 24">
              <a:extLst>
                <a:ext uri="{FF2B5EF4-FFF2-40B4-BE49-F238E27FC236}">
                  <a16:creationId xmlns:a16="http://schemas.microsoft.com/office/drawing/2014/main" id="{D2644570-2F82-43DE-A26E-D64C230F839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5373480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6" name="Ovale 25">
              <a:extLst>
                <a:ext uri="{FF2B5EF4-FFF2-40B4-BE49-F238E27FC236}">
                  <a16:creationId xmlns:a16="http://schemas.microsoft.com/office/drawing/2014/main" id="{975284E4-9852-4575-88C1-8CD3C68EFA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9852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7" name="Ovale 26">
              <a:extLst>
                <a:ext uri="{FF2B5EF4-FFF2-40B4-BE49-F238E27FC236}">
                  <a16:creationId xmlns:a16="http://schemas.microsoft.com/office/drawing/2014/main" id="{4D1FCA85-F2DF-47F9-BE08-8092F0E589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188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8" name="Ovale 27">
              <a:extLst>
                <a:ext uri="{FF2B5EF4-FFF2-40B4-BE49-F238E27FC236}">
                  <a16:creationId xmlns:a16="http://schemas.microsoft.com/office/drawing/2014/main" id="{A486AFD0-657C-41A9-8E9E-C5050C4C21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3643" y="5841592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9" name="Ovale 28">
              <a:extLst>
                <a:ext uri="{FF2B5EF4-FFF2-40B4-BE49-F238E27FC236}">
                  <a16:creationId xmlns:a16="http://schemas.microsoft.com/office/drawing/2014/main" id="{9713BFC3-1FF9-43A6-A21F-F0D27E292F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3860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0" name="Ovale 29">
              <a:extLst>
                <a:ext uri="{FF2B5EF4-FFF2-40B4-BE49-F238E27FC236}">
                  <a16:creationId xmlns:a16="http://schemas.microsoft.com/office/drawing/2014/main" id="{FB481540-EB6D-489D-BFDD-4A96757609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85196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7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1" name="Ovale 30">
              <a:extLst>
                <a:ext uri="{FF2B5EF4-FFF2-40B4-BE49-F238E27FC236}">
                  <a16:creationId xmlns:a16="http://schemas.microsoft.com/office/drawing/2014/main" id="{333A3933-AE95-46BC-AD08-3B7B57DA03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6532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2" name="Ovale 31">
              <a:extLst>
                <a:ext uri="{FF2B5EF4-FFF2-40B4-BE49-F238E27FC236}">
                  <a16:creationId xmlns:a16="http://schemas.microsoft.com/office/drawing/2014/main" id="{9B302502-326E-49FB-89A4-3876C6F104F5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1124522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3" name="Ovale 32">
              <a:extLst>
                <a:ext uri="{FF2B5EF4-FFF2-40B4-BE49-F238E27FC236}">
                  <a16:creationId xmlns:a16="http://schemas.microsoft.com/office/drawing/2014/main" id="{DD688F4A-554E-4D8C-A919-F3D59D33B8C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173151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4" name="Ovale 33">
              <a:extLst>
                <a:ext uri="{FF2B5EF4-FFF2-40B4-BE49-F238E27FC236}">
                  <a16:creationId xmlns:a16="http://schemas.microsoft.com/office/drawing/2014/main" id="{3A9115CD-AA92-4A0C-9392-D9D47CC0EB4A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759929" y="2199629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chemeClr val="accent1">
                    <a:alpha val="26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5" name="Ovale 34">
              <a:extLst>
                <a:ext uri="{FF2B5EF4-FFF2-40B4-BE49-F238E27FC236}">
                  <a16:creationId xmlns:a16="http://schemas.microsoft.com/office/drawing/2014/main" id="{14C8F770-6364-4BA9-B7F0-F8030003CC1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476648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6" name="Ovale 35">
              <a:extLst>
                <a:ext uri="{FF2B5EF4-FFF2-40B4-BE49-F238E27FC236}">
                  <a16:creationId xmlns:a16="http://schemas.microsoft.com/office/drawing/2014/main" id="{0648BA51-CF8E-4ECB-8FB9-5A015393809B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759929" y="3413617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7" name="Ovale 36">
              <a:extLst>
                <a:ext uri="{FF2B5EF4-FFF2-40B4-BE49-F238E27FC236}">
                  <a16:creationId xmlns:a16="http://schemas.microsoft.com/office/drawing/2014/main" id="{F61C95AC-6A13-4821-9316-BAB0B673BCD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4159492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8" name="Ovale 37">
              <a:extLst>
                <a:ext uri="{FF2B5EF4-FFF2-40B4-BE49-F238E27FC236}">
                  <a16:creationId xmlns:a16="http://schemas.microsoft.com/office/drawing/2014/main" id="{48346EA7-EFB2-4DBE-A8C7-D5E14B8DF48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2945504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9" name="Ovale 38">
              <a:extLst>
                <a:ext uri="{FF2B5EF4-FFF2-40B4-BE49-F238E27FC236}">
                  <a16:creationId xmlns:a16="http://schemas.microsoft.com/office/drawing/2014/main" id="{F010EDCC-8A2A-434C-A40E-FF0151A0BDEA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5373480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</p:grpSp>
      <p:sp>
        <p:nvSpPr>
          <p:cNvPr id="40" name="Segnaposto contenuto 2">
            <a:extLst>
              <a:ext uri="{FF2B5EF4-FFF2-40B4-BE49-F238E27FC236}">
                <a16:creationId xmlns:a16="http://schemas.microsoft.com/office/drawing/2014/main" id="{39EFC999-8E2C-4CB1-95DB-870AF97AFB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5314" y="740322"/>
            <a:ext cx="6583680" cy="4873625"/>
          </a:xfrm>
          <a:solidFill>
            <a:schemeClr val="bg1">
              <a:lumMod val="85000"/>
            </a:schemeClr>
          </a:solidFill>
          <a:ln w="31750">
            <a:solidFill>
              <a:schemeClr val="bg1">
                <a:lumMod val="65000"/>
              </a:schemeClr>
            </a:solidFill>
          </a:ln>
        </p:spPr>
        <p:txBody>
          <a:bodyPr lIns="274320" tIns="274320" rIns="274320" bIns="274320"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1" name="Titolo 1">
            <a:extLst>
              <a:ext uri="{FF2B5EF4-FFF2-40B4-BE49-F238E27FC236}">
                <a16:creationId xmlns:a16="http://schemas.microsoft.com/office/drawing/2014/main" id="{766140F5-5E69-471E-9C80-AE189AEE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390" y="457200"/>
            <a:ext cx="3092731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42" name="Segnaposto testo 3">
            <a:extLst>
              <a:ext uri="{FF2B5EF4-FFF2-40B4-BE49-F238E27FC236}">
                <a16:creationId xmlns:a16="http://schemas.microsoft.com/office/drawing/2014/main" id="{78070415-763A-48E7-97EE-DC4D26102EC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40390" y="2057400"/>
            <a:ext cx="3092731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71647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magine 43">
            <a:extLst>
              <a:ext uri="{FF2B5EF4-FFF2-40B4-BE49-F238E27FC236}">
                <a16:creationId xmlns:a16="http://schemas.microsoft.com/office/drawing/2014/main" id="{130FAD59-3F97-4C89-954F-0FEC847807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000" y="246389"/>
            <a:ext cx="11687999" cy="5861490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B9E8C9F2-AD9E-47B3-841F-A63EA593CE4B}"/>
              </a:ext>
            </a:extLst>
          </p:cNvPr>
          <p:cNvGrpSpPr/>
          <p:nvPr userDrawn="1"/>
        </p:nvGrpSpPr>
        <p:grpSpPr>
          <a:xfrm>
            <a:off x="3794310" y="107507"/>
            <a:ext cx="8262572" cy="6100707"/>
            <a:chOff x="3794310" y="378647"/>
            <a:chExt cx="4603381" cy="6100707"/>
          </a:xfrm>
        </p:grpSpPr>
        <p:sp>
          <p:nvSpPr>
            <p:cNvPr id="11" name="Rettangolo: Angoli arrotondati 10">
              <a:extLst>
                <a:ext uri="{FF2B5EF4-FFF2-40B4-BE49-F238E27FC236}">
                  <a16:creationId xmlns:a16="http://schemas.microsoft.com/office/drawing/2014/main" id="{50D94956-C0BC-4F67-9E1D-D85399D7E9FB}"/>
                </a:ext>
              </a:extLst>
            </p:cNvPr>
            <p:cNvSpPr/>
            <p:nvPr/>
          </p:nvSpPr>
          <p:spPr>
            <a:xfrm>
              <a:off x="4078709" y="686261"/>
              <a:ext cx="4034583" cy="5485478"/>
            </a:xfrm>
            <a:prstGeom prst="roundRect">
              <a:avLst>
                <a:gd name="adj" fmla="val 2715"/>
              </a:avLst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  <a:alpha val="50000"/>
                    </a:schemeClr>
                  </a:gs>
                  <a:gs pos="79637">
                    <a:schemeClr val="tx1">
                      <a:lumMod val="75000"/>
                      <a:lumOff val="25000"/>
                      <a:alpha val="50000"/>
                    </a:schemeClr>
                  </a:gs>
                  <a:gs pos="25682">
                    <a:schemeClr val="tx1">
                      <a:lumMod val="75000"/>
                      <a:lumOff val="25000"/>
                      <a:alpha val="50000"/>
                    </a:schemeClr>
                  </a:gs>
                  <a:gs pos="52200">
                    <a:srgbClr val="FBFCFE">
                      <a:alpha val="50000"/>
                    </a:srgbClr>
                  </a:gs>
                  <a:gs pos="100000">
                    <a:schemeClr val="bg1">
                      <a:alpha val="50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8E561E08-3719-4AA1-BE98-77D9564076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9852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584DCF7A-7971-43EF-BBDA-F3F258CA14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188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6A207F34-1FC3-4CF2-BBAD-A3E3772C6B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3643" y="378647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B17292A6-14A4-4559-B322-F985189361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3860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546426C1-45E4-4AFF-B2B2-95DA5CF541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85196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7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7AC0BC7E-EB74-4111-AB8F-92BFC0D336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6532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BAB5CD8D-90A1-43A7-AFB8-EA69308A8E1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794310" y="985641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807B4DB7-BA63-4703-84DF-0E463D1A4632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173151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1A55B81F-EAFC-433F-B617-48C3D5B3352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2338510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5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FBACA1FD-C5E9-4F3C-98A0-3658DF2CC2E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476648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869E1077-677D-4F41-A1DC-44B5080F225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3552498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5" name="Ovale 24">
              <a:extLst>
                <a:ext uri="{FF2B5EF4-FFF2-40B4-BE49-F238E27FC236}">
                  <a16:creationId xmlns:a16="http://schemas.microsoft.com/office/drawing/2014/main" id="{7634F85F-043D-43A9-8082-53D45FD733E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4159492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6" name="Ovale 25">
              <a:extLst>
                <a:ext uri="{FF2B5EF4-FFF2-40B4-BE49-F238E27FC236}">
                  <a16:creationId xmlns:a16="http://schemas.microsoft.com/office/drawing/2014/main" id="{E4ECFB6E-3213-4C32-82A7-3F639914A79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2945504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7" name="Ovale 26">
              <a:extLst>
                <a:ext uri="{FF2B5EF4-FFF2-40B4-BE49-F238E27FC236}">
                  <a16:creationId xmlns:a16="http://schemas.microsoft.com/office/drawing/2014/main" id="{56566B10-589D-4268-AC4E-7C33B2A87CF2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5373480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8" name="Ovale 27">
              <a:extLst>
                <a:ext uri="{FF2B5EF4-FFF2-40B4-BE49-F238E27FC236}">
                  <a16:creationId xmlns:a16="http://schemas.microsoft.com/office/drawing/2014/main" id="{6ABF4B2B-EAE5-4D12-BB56-6A6CA834DD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9852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29" name="Ovale 28">
              <a:extLst>
                <a:ext uri="{FF2B5EF4-FFF2-40B4-BE49-F238E27FC236}">
                  <a16:creationId xmlns:a16="http://schemas.microsoft.com/office/drawing/2014/main" id="{13F579DA-ECD6-4015-81BD-C47F5ACD20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188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0" name="Ovale 29">
              <a:extLst>
                <a:ext uri="{FF2B5EF4-FFF2-40B4-BE49-F238E27FC236}">
                  <a16:creationId xmlns:a16="http://schemas.microsoft.com/office/drawing/2014/main" id="{AB6F12E2-9154-46F3-AEB6-480AF2EE8E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3643" y="5841592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1" name="Ovale 30">
              <a:extLst>
                <a:ext uri="{FF2B5EF4-FFF2-40B4-BE49-F238E27FC236}">
                  <a16:creationId xmlns:a16="http://schemas.microsoft.com/office/drawing/2014/main" id="{805D0976-3738-4503-93C8-D037664747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3860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2" name="Ovale 31">
              <a:extLst>
                <a:ext uri="{FF2B5EF4-FFF2-40B4-BE49-F238E27FC236}">
                  <a16:creationId xmlns:a16="http://schemas.microsoft.com/office/drawing/2014/main" id="{590EE311-F8E6-4CB0-AEE8-3273485E02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85196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7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3" name="Ovale 32">
              <a:extLst>
                <a:ext uri="{FF2B5EF4-FFF2-40B4-BE49-F238E27FC236}">
                  <a16:creationId xmlns:a16="http://schemas.microsoft.com/office/drawing/2014/main" id="{D5ABB659-4D9A-454B-B673-57B2D90B01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6532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4" name="Ovale 33">
              <a:extLst>
                <a:ext uri="{FF2B5EF4-FFF2-40B4-BE49-F238E27FC236}">
                  <a16:creationId xmlns:a16="http://schemas.microsoft.com/office/drawing/2014/main" id="{1A18BB57-EE9A-438C-89BC-FDE45E8F0EE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1124522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5" name="Ovale 34">
              <a:extLst>
                <a:ext uri="{FF2B5EF4-FFF2-40B4-BE49-F238E27FC236}">
                  <a16:creationId xmlns:a16="http://schemas.microsoft.com/office/drawing/2014/main" id="{F6155E43-F44E-4A54-82F7-8A3031DEE884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173151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6" name="Ovale 35">
              <a:extLst>
                <a:ext uri="{FF2B5EF4-FFF2-40B4-BE49-F238E27FC236}">
                  <a16:creationId xmlns:a16="http://schemas.microsoft.com/office/drawing/2014/main" id="{89B27C31-08F1-4574-9C0E-A4303B6D9CC4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759929" y="2199629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chemeClr val="accent1">
                    <a:alpha val="26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8" name="Ovale 37">
              <a:extLst>
                <a:ext uri="{FF2B5EF4-FFF2-40B4-BE49-F238E27FC236}">
                  <a16:creationId xmlns:a16="http://schemas.microsoft.com/office/drawing/2014/main" id="{7B71E583-02BA-42A7-BFC8-4F1E014EDFA9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476648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39" name="Ovale 38">
              <a:extLst>
                <a:ext uri="{FF2B5EF4-FFF2-40B4-BE49-F238E27FC236}">
                  <a16:creationId xmlns:a16="http://schemas.microsoft.com/office/drawing/2014/main" id="{AC88EF08-0008-48B8-A289-2C48C3B369A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759929" y="3413617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40" name="Ovale 39">
              <a:extLst>
                <a:ext uri="{FF2B5EF4-FFF2-40B4-BE49-F238E27FC236}">
                  <a16:creationId xmlns:a16="http://schemas.microsoft.com/office/drawing/2014/main" id="{7886B212-2418-412F-B3F1-80DFD0A5DC5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4159492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41" name="Ovale 40">
              <a:extLst>
                <a:ext uri="{FF2B5EF4-FFF2-40B4-BE49-F238E27FC236}">
                  <a16:creationId xmlns:a16="http://schemas.microsoft.com/office/drawing/2014/main" id="{F8DCFECB-BFC0-4AEA-BBCA-7E95B42F7AC9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2945504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  <p:sp>
          <p:nvSpPr>
            <p:cNvPr id="42" name="Ovale 41">
              <a:extLst>
                <a:ext uri="{FF2B5EF4-FFF2-40B4-BE49-F238E27FC236}">
                  <a16:creationId xmlns:a16="http://schemas.microsoft.com/office/drawing/2014/main" id="{7701CD97-CE7C-4970-900C-EA7EF247257C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5373480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/>
            </a:p>
          </p:txBody>
        </p:sp>
      </p:grp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51" name="Segnaposto testo 3">
            <a:extLst>
              <a:ext uri="{FF2B5EF4-FFF2-40B4-BE49-F238E27FC236}">
                <a16:creationId xmlns:a16="http://schemas.microsoft.com/office/drawing/2014/main" id="{E9B3C0E0-8194-414C-A2B5-93B5CB24178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40001" y="2057400"/>
            <a:ext cx="3028700" cy="3811588"/>
          </a:xfrm>
        </p:spPr>
        <p:txBody>
          <a:bodyPr rtlCol="0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52" name="Titolo 1">
            <a:extLst>
              <a:ext uri="{FF2B5EF4-FFF2-40B4-BE49-F238E27FC236}">
                <a16:creationId xmlns:a16="http://schemas.microsoft.com/office/drawing/2014/main" id="{BDA337FD-9270-4DCE-AEE6-849076FBD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2" y="457200"/>
            <a:ext cx="3028699" cy="1600200"/>
          </a:xfrm>
        </p:spPr>
        <p:txBody>
          <a:bodyPr rtlCol="0" anchor="b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53" name="Segnaposto immagine 2">
            <a:extLst>
              <a:ext uri="{FF2B5EF4-FFF2-40B4-BE49-F238E27FC236}">
                <a16:creationId xmlns:a16="http://schemas.microsoft.com/office/drawing/2014/main" id="{D94E0253-D2E4-4108-BD59-E21A44E6B1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34949" y="696827"/>
            <a:ext cx="6581294" cy="4873625"/>
          </a:xfrm>
          <a:solidFill>
            <a:schemeClr val="bg1">
              <a:lumMod val="85000"/>
            </a:schemeClr>
          </a:solidFill>
          <a:ln w="31750">
            <a:solidFill>
              <a:schemeClr val="bg1">
                <a:lumMod val="65000"/>
              </a:schemeClr>
            </a:solidFill>
          </a:ln>
          <a:effectLst>
            <a:glow rad="266700">
              <a:schemeClr val="bg1">
                <a:alpha val="18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lIns="360000" tIns="0" rIns="360000" bIns="0" rtlCol="0" anchor="ctr">
            <a:noAutofit/>
          </a:bodyPr>
          <a:lstStyle>
            <a:lvl1pPr>
              <a:def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indent="0" algn="ctr" rtl="0">
              <a:buNone/>
            </a:pPr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25939320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540000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28D9A5E-FDAD-488D-BCB7-AB114F56D1C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7941430-0BB6-4960-B4AD-8500541F6D1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CA0C3ECA-9F05-4D02-A8A4-D3600106689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0000" y="1051035"/>
            <a:ext cx="11473200" cy="4929352"/>
          </a:xfrm>
        </p:spPr>
        <p:txBody>
          <a:bodyPr rtlCol="0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498320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540000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Col. sinistra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0000" y="1080000"/>
            <a:ext cx="5580000" cy="4887167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Col. destra">
            <a:extLst>
              <a:ext uri="{FF2B5EF4-FFF2-40B4-BE49-F238E27FC236}">
                <a16:creationId xmlns:a16="http://schemas.microsoft.com/office/drawing/2014/main" id="{0AAD114E-6BCC-4476-8E44-12E87D4675E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53200" y="1080000"/>
            <a:ext cx="5580000" cy="4887167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28D9A5E-FDAD-488D-BCB7-AB114F56D1C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7941430-0BB6-4960-B4AD-8500541F6D1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8586081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540000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50929BA-192C-4325-A24F-DDBC2F7BF3B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AFE3B83-7F6C-4A84-BB86-751BE46D178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2" name="Segnaposto testo 4">
            <a:extLst>
              <a:ext uri="{FF2B5EF4-FFF2-40B4-BE49-F238E27FC236}">
                <a16:creationId xmlns:a16="http://schemas.microsoft.com/office/drawing/2014/main" id="{CD6BBE0A-CBD2-406E-8D07-60ECFB37B6C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52001" y="1080001"/>
            <a:ext cx="5581199" cy="3600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b="1"/>
            </a:lvl1pPr>
          </a:lstStyle>
          <a:p>
            <a:pPr marL="263525" lvl="0" indent="-263525" rtl="0"/>
            <a:r>
              <a:rPr lang="it-IT" noProof="0"/>
              <a:t>Modifica gli stili del testo dello schema</a:t>
            </a:r>
          </a:p>
        </p:txBody>
      </p:sp>
      <p:sp>
        <p:nvSpPr>
          <p:cNvPr id="14" name="Segnaposto contenuto 3">
            <a:extLst>
              <a:ext uri="{FF2B5EF4-FFF2-40B4-BE49-F238E27FC236}">
                <a16:creationId xmlns:a16="http://schemas.microsoft.com/office/drawing/2014/main" id="{8FC08DE6-ACF8-4B81-9BD9-566B7DB14E2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60001" y="1620001"/>
            <a:ext cx="5580000" cy="4352845"/>
          </a:xfrm>
        </p:spPr>
        <p:txBody>
          <a:bodyPr rtlCol="0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6" name="Segnaposto contenuto 5">
            <a:extLst>
              <a:ext uri="{FF2B5EF4-FFF2-40B4-BE49-F238E27FC236}">
                <a16:creationId xmlns:a16="http://schemas.microsoft.com/office/drawing/2014/main" id="{18E88A90-6862-4BD7-B366-699F3C6B519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52001" y="1620001"/>
            <a:ext cx="5581199" cy="4352845"/>
          </a:xfrm>
        </p:spPr>
        <p:txBody>
          <a:bodyPr rtlCol="0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7" name="Segnaposto testo 2">
            <a:extLst>
              <a:ext uri="{FF2B5EF4-FFF2-40B4-BE49-F238E27FC236}">
                <a16:creationId xmlns:a16="http://schemas.microsoft.com/office/drawing/2014/main" id="{02A9A613-14E2-4283-9EA7-AFD4CF921F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8800" y="1080001"/>
            <a:ext cx="5581201" cy="3600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b="1"/>
            </a:lvl1pPr>
          </a:lstStyle>
          <a:p>
            <a:pPr marL="263525" lvl="0" indent="-263525" rtl="0"/>
            <a:r>
              <a:rPr lang="it-IT" noProof="0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2722504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9DDDF3-2E7E-4175-ACE9-B214DCE40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0058676-5057-4206-A9DE-0ED2BB7B3A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16C7CE9-4F0B-435B-BDF8-F232E1202B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3327445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DA7313E-BA32-4C8A-A09A-2460AE863A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03DD3A-23C2-4E94-B0EE-C33B0DD714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058DB212-BFA2-403F-85EF-DFD3FF6D973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8061745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61D1-96CC-4392-9B81-5746A546F588}" type="datetimeFigureOut">
              <a:rPr lang="it-IT" smtClean="0"/>
              <a:t>06/06/2020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98B98-A333-4CF7-8002-72A17A218C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3504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485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61D1-96CC-4392-9B81-5746A546F588}" type="datetimeFigureOut">
              <a:rPr lang="it-IT" smtClean="0"/>
              <a:t>06/06/2020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98B98-A333-4CF7-8002-72A17A218C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55930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61D1-96CC-4392-9B81-5746A546F588}" type="datetimeFigureOut">
              <a:rPr lang="it-IT" smtClean="0"/>
              <a:t>06/06/2020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98B98-A333-4CF7-8002-72A17A218C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83530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61D1-96CC-4392-9B81-5746A546F588}" type="datetimeFigureOut">
              <a:rPr lang="it-IT" smtClean="0"/>
              <a:t>06/06/2020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98B98-A333-4CF7-8002-72A17A218C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95402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61D1-96CC-4392-9B81-5746A546F588}" type="datetimeFigureOut">
              <a:rPr lang="it-IT" smtClean="0"/>
              <a:t>06/06/2020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98B98-A333-4CF7-8002-72A17A218C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60320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61D1-96CC-4392-9B81-5746A546F588}" type="datetimeFigureOut">
              <a:rPr lang="it-IT" smtClean="0"/>
              <a:t>06/06/2020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98B98-A333-4CF7-8002-72A17A218C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54553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61D1-96CC-4392-9B81-5746A546F588}" type="datetimeFigureOut">
              <a:rPr lang="it-IT" smtClean="0"/>
              <a:t>06/06/2020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98B98-A333-4CF7-8002-72A17A218C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44744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61D1-96CC-4392-9B81-5746A546F588}" type="datetimeFigureOut">
              <a:rPr lang="it-IT" smtClean="0"/>
              <a:t>06/06/2020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98B98-A333-4CF7-8002-72A17A218C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02241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61D1-96CC-4392-9B81-5746A546F588}" type="datetimeFigureOut">
              <a:rPr lang="it-IT" smtClean="0"/>
              <a:t>06/06/2020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98B98-A333-4CF7-8002-72A17A218C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1661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61D1-96CC-4392-9B81-5746A546F588}" type="datetimeFigureOut">
              <a:rPr lang="it-IT" smtClean="0"/>
              <a:t>06/06/2020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98B98-A333-4CF7-8002-72A17A218C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8640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61D1-96CC-4392-9B81-5746A546F588}" type="datetimeFigureOut">
              <a:rPr lang="it-IT" smtClean="0"/>
              <a:t>06/06/2020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98B98-A333-4CF7-8002-72A17A218C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5010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529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17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13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6/6/2020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880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3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591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44" r:id="rId6"/>
    <p:sldLayoutId id="2147483740" r:id="rId7"/>
    <p:sldLayoutId id="2147483741" r:id="rId8"/>
    <p:sldLayoutId id="2147483742" r:id="rId9"/>
    <p:sldLayoutId id="2147483743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F1A3259E-240C-42CB-8801-DEBFBAE609C3}"/>
              </a:ext>
            </a:extLst>
          </p:cNvPr>
          <p:cNvSpPr/>
          <p:nvPr userDrawn="1"/>
        </p:nvSpPr>
        <p:spPr>
          <a:xfrm>
            <a:off x="0" y="0"/>
            <a:ext cx="12192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C67978F-1E62-4A21-B029-1D9A17727B01}"/>
              </a:ext>
            </a:extLst>
          </p:cNvPr>
          <p:cNvSpPr/>
          <p:nvPr userDrawn="1"/>
        </p:nvSpPr>
        <p:spPr>
          <a:xfrm>
            <a:off x="0" y="6120000"/>
            <a:ext cx="12192000" cy="742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B073353-28E5-4520-BBEC-48EAAA91EE05}"/>
              </a:ext>
            </a:extLst>
          </p:cNvPr>
          <p:cNvSpPr/>
          <p:nvPr userDrawn="1"/>
        </p:nvSpPr>
        <p:spPr>
          <a:xfrm rot="5400000">
            <a:off x="-3303000" y="3303000"/>
            <a:ext cx="6858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3F3659F-B067-4A9D-A42D-6C8056738FFF}"/>
              </a:ext>
            </a:extLst>
          </p:cNvPr>
          <p:cNvSpPr/>
          <p:nvPr userDrawn="1"/>
        </p:nvSpPr>
        <p:spPr>
          <a:xfrm rot="5400000">
            <a:off x="8637000" y="3303000"/>
            <a:ext cx="6858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31581A5-A75E-41FB-A68A-70BA1AB54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052000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6BA9B02-6E3D-4037-BE18-E02B78663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260000"/>
            <a:ext cx="11052000" cy="4594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it-IT"/>
              <a:t>Modifica gli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A954C2B-6B0B-4286-BFA4-F6131386B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2000" y="63085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/>
              <a:t>Aggiungere un piè di pagina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45D258-5720-4517-B8DE-EB5AA5C4FA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0000" y="6311112"/>
            <a:ext cx="360000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58DB212-BFA2-403F-85EF-DFD3FF6D973A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Casella di testo 6">
            <a:extLst>
              <a:ext uri="{FF2B5EF4-FFF2-40B4-BE49-F238E27FC236}">
                <a16:creationId xmlns:a16="http://schemas.microsoft.com/office/drawing/2014/main" id="{8A7E4179-FBCC-4D67-B988-A0C4952BC12D}"/>
              </a:ext>
            </a:extLst>
          </p:cNvPr>
          <p:cNvSpPr txBox="1"/>
          <p:nvPr userDrawn="1"/>
        </p:nvSpPr>
        <p:spPr>
          <a:xfrm>
            <a:off x="9154231" y="6308550"/>
            <a:ext cx="2314222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 rtl="0"/>
            <a:r>
              <a:rPr lang="it-IT" sz="16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Bellows College</a:t>
            </a:r>
          </a:p>
        </p:txBody>
      </p:sp>
    </p:spTree>
    <p:extLst>
      <p:ext uri="{BB962C8B-B14F-4D97-AF65-F5344CB8AC3E}">
        <p14:creationId xmlns:p14="http://schemas.microsoft.com/office/powerpoint/2010/main" val="2432009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  <p:sldLayoutId id="2147483773" r:id="rId21"/>
    <p:sldLayoutId id="2147483774" r:id="rId22"/>
    <p:sldLayoutId id="2147483775" r:id="rId23"/>
    <p:sldLayoutId id="2147483776" r:id="rId24"/>
    <p:sldLayoutId id="2147483777" r:id="rId25"/>
    <p:sldLayoutId id="2147483778" r:id="rId26"/>
    <p:sldLayoutId id="2147483779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6575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11213" indent="-2746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4738" indent="-2635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7788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A61D1-96CC-4392-9B81-5746A546F588}" type="datetimeFigureOut">
              <a:rPr lang="it-IT" smtClean="0"/>
              <a:t>06/06/2020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98B98-A333-4CF7-8002-72A17A218C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9873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2.wav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audio" Target="../media/audio2.wav"/><Relationship Id="rId5" Type="http://schemas.openxmlformats.org/officeDocument/2006/relationships/image" Target="../media/image1.png"/><Relationship Id="rId10" Type="http://schemas.openxmlformats.org/officeDocument/2006/relationships/image" Target="../media/image19.jpg"/><Relationship Id="rId4" Type="http://schemas.openxmlformats.org/officeDocument/2006/relationships/image" Target="../media/image15.jpg"/><Relationship Id="rId9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.wav"/><Relationship Id="rId5" Type="http://schemas.openxmlformats.org/officeDocument/2006/relationships/image" Target="../media/image23.jp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.wav"/><Relationship Id="rId5" Type="http://schemas.openxmlformats.org/officeDocument/2006/relationships/image" Target="../media/image24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5" Type="http://schemas.openxmlformats.org/officeDocument/2006/relationships/image" Target="../media/image27.jpe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audio" Target="../media/audio6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g"/><Relationship Id="rId5" Type="http://schemas.openxmlformats.org/officeDocument/2006/relationships/image" Target="../media/image20.jpg"/><Relationship Id="rId4" Type="http://schemas.openxmlformats.org/officeDocument/2006/relationships/audio" Target="../media/audio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9.wav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2" name="Immagine 11" descr="Immagine che contiene persona, abbigliamento, donna, indossando&#10;&#10;Descrizione generata automaticamente">
            <a:extLst>
              <a:ext uri="{FF2B5EF4-FFF2-40B4-BE49-F238E27FC236}">
                <a16:creationId xmlns:a16="http://schemas.microsoft.com/office/drawing/2014/main" id="{CE79C098-C989-4C8E-87D2-9E7F524FB0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1" b="47866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10" name="Immagine 9" descr="Immagine che contiene abbigliamento, indossando, uomo, guardando&#10;&#10;Descrizione generata automaticamente">
            <a:extLst>
              <a:ext uri="{FF2B5EF4-FFF2-40B4-BE49-F238E27FC236}">
                <a16:creationId xmlns:a16="http://schemas.microsoft.com/office/drawing/2014/main" id="{65A8D5F4-BEFB-49C0-8489-299CE1D4B2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6" r="-2" b="627"/>
          <a:stretch/>
        </p:blipFill>
        <p:spPr>
          <a:xfrm>
            <a:off x="4883025" y="3429000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1CE8565-F79B-4328-9674-3318C37D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660" y="4735624"/>
            <a:ext cx="4917948" cy="1866157"/>
          </a:xfrm>
        </p:spPr>
        <p:txBody>
          <a:bodyPr>
            <a:noAutofit/>
          </a:bodyPr>
          <a:lstStyle/>
          <a:p>
            <a:r>
              <a:rPr lang="it-IT" sz="3600" dirty="0">
                <a:latin typeface="Angsana New" panose="020B0502040204020203" pitchFamily="18" charset="-34"/>
                <a:cs typeface="Angsana New" panose="020B0502040204020203" pitchFamily="18" charset="-34"/>
              </a:rPr>
              <a:t>Dal Decamerone di Boccaccio la storia di Andreuccio da Perugia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8B3271D1-B3E7-4D24-AE4C-DF3DB1A936D2}"/>
              </a:ext>
            </a:extLst>
          </p:cNvPr>
          <p:cNvCxnSpPr>
            <a:cxnSpLocks/>
          </p:cNvCxnSpPr>
          <p:nvPr/>
        </p:nvCxnSpPr>
        <p:spPr>
          <a:xfrm>
            <a:off x="489097" y="4479407"/>
            <a:ext cx="501907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>
            <a:extLst>
              <a:ext uri="{FF2B5EF4-FFF2-40B4-BE49-F238E27FC236}">
                <a16:creationId xmlns:a16="http://schemas.microsoft.com/office/drawing/2014/main" id="{8155A1C8-E797-45E0-AC10-04006714F2EC}"/>
              </a:ext>
            </a:extLst>
          </p:cNvPr>
          <p:cNvSpPr/>
          <p:nvPr/>
        </p:nvSpPr>
        <p:spPr>
          <a:xfrm>
            <a:off x="230910" y="625683"/>
            <a:ext cx="54395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dirty="0">
                <a:latin typeface="Angsana New" panose="020B0502040204020203" pitchFamily="18" charset="-34"/>
                <a:cs typeface="Angsana New" panose="020B0502040204020203" pitchFamily="18" charset="-34"/>
              </a:rPr>
              <a:t>Fumetto svolto dalla classe II D </a:t>
            </a:r>
          </a:p>
          <a:p>
            <a:r>
              <a:rPr lang="it-IT" sz="3600" dirty="0">
                <a:latin typeface="Angsana New" panose="020B0502040204020203" pitchFamily="18" charset="-34"/>
                <a:cs typeface="Angsana New" panose="020B0502040204020203" pitchFamily="18" charset="-34"/>
              </a:rPr>
              <a:t>anno 2019/2020.</a:t>
            </a:r>
          </a:p>
          <a:p>
            <a:r>
              <a:rPr lang="it-IT" sz="3600" dirty="0">
                <a:latin typeface="Angsana New" panose="020B0502040204020203" pitchFamily="18" charset="-34"/>
                <a:cs typeface="Angsana New" panose="020B0502040204020203" pitchFamily="18" charset="-34"/>
              </a:rPr>
              <a:t>Diretto dalle professoresse </a:t>
            </a:r>
            <a:r>
              <a:rPr lang="it-IT" sz="3600" b="1" dirty="0">
                <a:latin typeface="Angsana New" panose="020B0502040204020203" pitchFamily="18" charset="-34"/>
                <a:cs typeface="Angsana New" panose="020B0502040204020203" pitchFamily="18" charset="-34"/>
              </a:rPr>
              <a:t>Maria Carmela </a:t>
            </a:r>
            <a:r>
              <a:rPr lang="it-IT" sz="3600" b="1" dirty="0" err="1">
                <a:latin typeface="Angsana New" panose="020B0502040204020203" pitchFamily="18" charset="-34"/>
                <a:cs typeface="Angsana New" panose="020B0502040204020203" pitchFamily="18" charset="-34"/>
              </a:rPr>
              <a:t>Dalessandro</a:t>
            </a:r>
            <a:r>
              <a:rPr lang="it-IT" sz="3600" b="1" dirty="0">
                <a:latin typeface="Angsana New" panose="020B0502040204020203" pitchFamily="18" charset="-34"/>
                <a:cs typeface="Angsana New" panose="020B0502040204020203" pitchFamily="18" charset="-34"/>
              </a:rPr>
              <a:t> e Maria Caterina Romeo.</a:t>
            </a:r>
          </a:p>
          <a:p>
            <a:r>
              <a:rPr lang="it-IT" sz="3600" dirty="0">
                <a:latin typeface="Angsana New" panose="020B0502040204020203" pitchFamily="18" charset="-34"/>
                <a:cs typeface="Angsana New" panose="020B0502040204020203" pitchFamily="18" charset="-34"/>
              </a:rPr>
              <a:t>Montato da </a:t>
            </a:r>
            <a:r>
              <a:rPr lang="it-IT" sz="3600" b="1" dirty="0">
                <a:latin typeface="Angsana New" panose="020B0502040204020203" pitchFamily="18" charset="-34"/>
                <a:cs typeface="Angsana New" panose="020B0502040204020203" pitchFamily="18" charset="-34"/>
              </a:rPr>
              <a:t>Francesco Lentini, Giovanni </a:t>
            </a:r>
            <a:r>
              <a:rPr lang="it-IT" sz="3600" b="1" dirty="0" err="1">
                <a:latin typeface="Angsana New" panose="020B0502040204020203" pitchFamily="18" charset="-34"/>
                <a:cs typeface="Angsana New" panose="020B0502040204020203" pitchFamily="18" charset="-34"/>
              </a:rPr>
              <a:t>Pecoraino</a:t>
            </a:r>
            <a:r>
              <a:rPr lang="it-IT" sz="3600" b="1" dirty="0">
                <a:latin typeface="Angsana New" panose="020B0502040204020203" pitchFamily="18" charset="-34"/>
                <a:cs typeface="Angsana New" panose="020B0502040204020203" pitchFamily="18" charset="-34"/>
              </a:rPr>
              <a:t> e Federico Cicchetti</a:t>
            </a:r>
          </a:p>
        </p:txBody>
      </p:sp>
    </p:spTree>
    <p:extLst>
      <p:ext uri="{BB962C8B-B14F-4D97-AF65-F5344CB8AC3E}">
        <p14:creationId xmlns:p14="http://schemas.microsoft.com/office/powerpoint/2010/main" val="2718719089"/>
      </p:ext>
    </p:extLst>
  </p:cSld>
  <p:clrMapOvr>
    <a:masterClrMapping/>
  </p:clrMapOvr>
  <p:transition spd="slow">
    <p:cover/>
    <p:sndAc>
      <p:stSnd>
        <p:snd r:embed="rId2" name="cashreg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2" name="Immagine 11" descr="Immagine che contiene persona, abbigliamento, donna, indossando&#10;&#10;Descrizione generata automaticamente">
            <a:extLst>
              <a:ext uri="{FF2B5EF4-FFF2-40B4-BE49-F238E27FC236}">
                <a16:creationId xmlns:a16="http://schemas.microsoft.com/office/drawing/2014/main" id="{CE79C098-C989-4C8E-87D2-9E7F524FB0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1" b="47866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10" name="Immagine 9" descr="Immagine che contiene abbigliamento, indossando, uomo, guardando&#10;&#10;Descrizione generata automaticamente">
            <a:extLst>
              <a:ext uri="{FF2B5EF4-FFF2-40B4-BE49-F238E27FC236}">
                <a16:creationId xmlns:a16="http://schemas.microsoft.com/office/drawing/2014/main" id="{65A8D5F4-BEFB-49C0-8489-299CE1D4B2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6" r="-2" b="627"/>
          <a:stretch/>
        </p:blipFill>
        <p:spPr>
          <a:xfrm>
            <a:off x="4883025" y="3429000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1CE8565-F79B-4328-9674-3318C37D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912" y="4687367"/>
            <a:ext cx="4917948" cy="1335024"/>
          </a:xfrm>
        </p:spPr>
        <p:txBody>
          <a:bodyPr>
            <a:noAutofit/>
          </a:bodyPr>
          <a:lstStyle/>
          <a:p>
            <a:r>
              <a:rPr lang="it-IT" sz="5400" i="1" u="sng" dirty="0">
                <a:latin typeface="Angsana New" panose="020B0502040204020203" pitchFamily="18" charset="-34"/>
                <a:cs typeface="Angsana New" panose="020B0502040204020203" pitchFamily="18" charset="-34"/>
              </a:rPr>
              <a:t>FINE PRIMO ATTO </a:t>
            </a:r>
            <a:endParaRPr lang="it-IT" sz="5400" i="1" dirty="0">
              <a:latin typeface="Angsana New" panose="020B0502040204020203" pitchFamily="18" charset="-34"/>
              <a:cs typeface="Angsana New" panose="020B0502040204020203" pitchFamily="18" charset="-3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8B3271D1-B3E7-4D24-AE4C-DF3DB1A936D2}"/>
              </a:ext>
            </a:extLst>
          </p:cNvPr>
          <p:cNvCxnSpPr>
            <a:cxnSpLocks/>
          </p:cNvCxnSpPr>
          <p:nvPr/>
        </p:nvCxnSpPr>
        <p:spPr>
          <a:xfrm>
            <a:off x="489097" y="4479407"/>
            <a:ext cx="501907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magine 34" descr="Immagine che contiene testo, quotidiano&#10;&#10;Descrizione generata automaticamente">
            <a:extLst>
              <a:ext uri="{FF2B5EF4-FFF2-40B4-BE49-F238E27FC236}">
                <a16:creationId xmlns:a16="http://schemas.microsoft.com/office/drawing/2014/main" id="{DB6E51A1-19EC-4AB9-B840-95F55CD47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08" y="945945"/>
            <a:ext cx="2117008" cy="304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48289"/>
      </p:ext>
    </p:extLst>
  </p:cSld>
  <p:clrMapOvr>
    <a:masterClrMapping/>
  </p:clrMapOvr>
  <p:transition spd="slow">
    <p:cover/>
    <p:sndAc>
      <p:stSnd>
        <p:snd r:embed="rId2" name="cashreg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745D072B-5C98-4218-B559-D6AD196827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15" y="1"/>
            <a:ext cx="12257315" cy="4837454"/>
          </a:xfrm>
        </p:spPr>
      </p:pic>
      <p:grpSp>
        <p:nvGrpSpPr>
          <p:cNvPr id="15" name="Gruppo 14" title="Cornice immagine di carta">
            <a:extLst>
              <a:ext uri="{FF2B5EF4-FFF2-40B4-BE49-F238E27FC236}">
                <a16:creationId xmlns:a16="http://schemas.microsoft.com/office/drawing/2014/main" id="{2BB77C0C-1042-44F9-A00C-9DEE176AE494}"/>
              </a:ext>
            </a:extLst>
          </p:cNvPr>
          <p:cNvGrpSpPr/>
          <p:nvPr/>
        </p:nvGrpSpPr>
        <p:grpSpPr>
          <a:xfrm rot="21295767">
            <a:off x="5213054" y="1125704"/>
            <a:ext cx="3474160" cy="4337342"/>
            <a:chOff x="4636201" y="-1745975"/>
            <a:chExt cx="3474160" cy="4337342"/>
          </a:xfrm>
        </p:grpSpPr>
        <p:sp>
          <p:nvSpPr>
            <p:cNvPr id="16" name="Parallelogramma 15">
              <a:extLst>
                <a:ext uri="{FF2B5EF4-FFF2-40B4-BE49-F238E27FC236}">
                  <a16:creationId xmlns:a16="http://schemas.microsoft.com/office/drawing/2014/main" id="{269610D6-7006-4BA5-A69B-3C7A4ED489FF}"/>
                </a:ext>
              </a:extLst>
            </p:cNvPr>
            <p:cNvSpPr/>
            <p:nvPr userDrawn="1"/>
          </p:nvSpPr>
          <p:spPr>
            <a:xfrm rot="5400000">
              <a:off x="4813604" y="-705389"/>
              <a:ext cx="3220061" cy="337345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7" name="Rettangolo: Angoli arrotondati 16" descr="Cornice foto">
              <a:extLst>
                <a:ext uri="{FF2B5EF4-FFF2-40B4-BE49-F238E27FC236}">
                  <a16:creationId xmlns:a16="http://schemas.microsoft.com/office/drawing/2014/main" id="{796A7B23-46FE-43D7-A493-FB56337C450D}"/>
                </a:ext>
              </a:extLst>
            </p:cNvPr>
            <p:cNvSpPr/>
            <p:nvPr userDrawn="1"/>
          </p:nvSpPr>
          <p:spPr>
            <a:xfrm>
              <a:off x="4636201" y="-1745975"/>
              <a:ext cx="3220061" cy="3910358"/>
            </a:xfrm>
            <a:prstGeom prst="roundRect">
              <a:avLst>
                <a:gd name="adj" fmla="val 454"/>
              </a:avLst>
            </a:prstGeom>
            <a:blipFill dpi="0"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</p:grpSp>
      <p:grpSp>
        <p:nvGrpSpPr>
          <p:cNvPr id="18" name="Gruppo 17" title="Cornice immagine di carta">
            <a:extLst>
              <a:ext uri="{FF2B5EF4-FFF2-40B4-BE49-F238E27FC236}">
                <a16:creationId xmlns:a16="http://schemas.microsoft.com/office/drawing/2014/main" id="{B6B1D40C-7E92-4FF3-A3DE-A858E37F3928}"/>
              </a:ext>
            </a:extLst>
          </p:cNvPr>
          <p:cNvGrpSpPr/>
          <p:nvPr/>
        </p:nvGrpSpPr>
        <p:grpSpPr>
          <a:xfrm>
            <a:off x="8294018" y="401177"/>
            <a:ext cx="2847409" cy="3554872"/>
            <a:chOff x="12781483" y="-1318991"/>
            <a:chExt cx="3132150" cy="3910359"/>
          </a:xfrm>
        </p:grpSpPr>
        <p:sp>
          <p:nvSpPr>
            <p:cNvPr id="19" name="Parallelogramma 18">
              <a:extLst>
                <a:ext uri="{FF2B5EF4-FFF2-40B4-BE49-F238E27FC236}">
                  <a16:creationId xmlns:a16="http://schemas.microsoft.com/office/drawing/2014/main" id="{E3463503-E42B-437B-A892-C13AB4A175E5}"/>
                </a:ext>
              </a:extLst>
            </p:cNvPr>
            <p:cNvSpPr/>
            <p:nvPr userDrawn="1"/>
          </p:nvSpPr>
          <p:spPr>
            <a:xfrm rot="5400000">
              <a:off x="12941422" y="-380844"/>
              <a:ext cx="2903066" cy="3041357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20" name="Rettangolo: Angoli arrotondati 19" descr="Cornice foto">
              <a:extLst>
                <a:ext uri="{FF2B5EF4-FFF2-40B4-BE49-F238E27FC236}">
                  <a16:creationId xmlns:a16="http://schemas.microsoft.com/office/drawing/2014/main" id="{0EF8A4BF-A43E-4569-9286-DE035DF7EE4B}"/>
                </a:ext>
              </a:extLst>
            </p:cNvPr>
            <p:cNvSpPr/>
            <p:nvPr userDrawn="1"/>
          </p:nvSpPr>
          <p:spPr>
            <a:xfrm>
              <a:off x="12781483" y="-1318991"/>
              <a:ext cx="2903066" cy="3525408"/>
            </a:xfrm>
            <a:prstGeom prst="roundRect">
              <a:avLst>
                <a:gd name="adj" fmla="val 454"/>
              </a:avLst>
            </a:prstGeom>
            <a:blipFill dpi="0"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</p:grpSp>
      <p:grpSp>
        <p:nvGrpSpPr>
          <p:cNvPr id="21" name="Gruppo 20" title="Cornice immagine di carta">
            <a:extLst>
              <a:ext uri="{FF2B5EF4-FFF2-40B4-BE49-F238E27FC236}">
                <a16:creationId xmlns:a16="http://schemas.microsoft.com/office/drawing/2014/main" id="{80AD151C-9F8B-457A-B87A-CA2E5927E2C9}"/>
              </a:ext>
            </a:extLst>
          </p:cNvPr>
          <p:cNvGrpSpPr/>
          <p:nvPr/>
        </p:nvGrpSpPr>
        <p:grpSpPr>
          <a:xfrm rot="182524">
            <a:off x="8625708" y="3010143"/>
            <a:ext cx="2699564" cy="3418505"/>
            <a:chOff x="8372395" y="-1103087"/>
            <a:chExt cx="2969520" cy="3760355"/>
          </a:xfrm>
        </p:grpSpPr>
        <p:sp>
          <p:nvSpPr>
            <p:cNvPr id="22" name="Parallelogramma 21">
              <a:extLst>
                <a:ext uri="{FF2B5EF4-FFF2-40B4-BE49-F238E27FC236}">
                  <a16:creationId xmlns:a16="http://schemas.microsoft.com/office/drawing/2014/main" id="{E507910B-BCDF-4B2E-B3A2-47A0AAB13151}"/>
                </a:ext>
              </a:extLst>
            </p:cNvPr>
            <p:cNvSpPr/>
            <p:nvPr userDrawn="1"/>
          </p:nvSpPr>
          <p:spPr>
            <a:xfrm rot="16200000" flipH="1">
              <a:off x="8437722" y="-150836"/>
              <a:ext cx="2742777" cy="287343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23" name="Rettangolo: Angoli arrotondati 22" descr="Cornice foto">
              <a:extLst>
                <a:ext uri="{FF2B5EF4-FFF2-40B4-BE49-F238E27FC236}">
                  <a16:creationId xmlns:a16="http://schemas.microsoft.com/office/drawing/2014/main" id="{E991952B-2BE5-44A2-84BD-A9364DF019BB}"/>
                </a:ext>
              </a:extLst>
            </p:cNvPr>
            <p:cNvSpPr/>
            <p:nvPr userDrawn="1"/>
          </p:nvSpPr>
          <p:spPr>
            <a:xfrm>
              <a:off x="8599138" y="-1103087"/>
              <a:ext cx="2742777" cy="3330757"/>
            </a:xfrm>
            <a:prstGeom prst="roundRect">
              <a:avLst>
                <a:gd name="adj" fmla="val 454"/>
              </a:avLst>
            </a:prstGeom>
            <a:blipFill dpi="0"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</p:grpSp>
      <p:sp>
        <p:nvSpPr>
          <p:cNvPr id="3" name="Titolo 2">
            <a:extLst>
              <a:ext uri="{FF2B5EF4-FFF2-40B4-BE49-F238E27FC236}">
                <a16:creationId xmlns:a16="http://schemas.microsoft.com/office/drawing/2014/main" id="{2364D1BF-A06E-4FF1-A6F2-DDA5CFC837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704" y="5211721"/>
            <a:ext cx="3456049" cy="1128778"/>
          </a:xfrm>
        </p:spPr>
        <p:txBody>
          <a:bodyPr rtlCol="0"/>
          <a:lstStyle/>
          <a:p>
            <a:pPr rtl="0"/>
            <a:r>
              <a:rPr lang="it-IT" dirty="0"/>
              <a:t>Andreuccio da Perugia 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4236A4D9-DCA0-4D15-8774-34A9499775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6295" y="5313140"/>
            <a:ext cx="2815319" cy="1120015"/>
          </a:xfrm>
        </p:spPr>
        <p:txBody>
          <a:bodyPr rtlCol="0"/>
          <a:lstStyle/>
          <a:p>
            <a:pPr rtl="0"/>
            <a:endParaRPr lang="it-IT" noProof="1"/>
          </a:p>
          <a:p>
            <a:pPr rtl="0"/>
            <a:r>
              <a:rPr lang="it-IT" noProof="1"/>
              <a:t>Sequenza n5-n6-n7</a:t>
            </a:r>
          </a:p>
        </p:txBody>
      </p:sp>
      <p:pic>
        <p:nvPicPr>
          <p:cNvPr id="25" name="Segnaposto immagine 24">
            <a:extLst>
              <a:ext uri="{FF2B5EF4-FFF2-40B4-BE49-F238E27FC236}">
                <a16:creationId xmlns:a16="http://schemas.microsoft.com/office/drawing/2014/main" id="{2F9D0333-4628-40A7-9000-00224ED81D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874" y="577143"/>
            <a:ext cx="1702611" cy="2360438"/>
          </a:xfrm>
        </p:spPr>
      </p:pic>
      <p:cxnSp>
        <p:nvCxnSpPr>
          <p:cNvPr id="8" name="Connettore diritto 7" descr="linea verticale">
            <a:extLst>
              <a:ext uri="{FF2B5EF4-FFF2-40B4-BE49-F238E27FC236}">
                <a16:creationId xmlns:a16="http://schemas.microsoft.com/office/drawing/2014/main" id="{C0B893E7-2D9C-445D-8C3C-B056DC61C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2882" y="5313321"/>
            <a:ext cx="0" cy="896157"/>
          </a:xfrm>
          <a:prstGeom prst="line">
            <a:avLst/>
          </a:prstGeom>
          <a:ln w="3810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Segnaposto immagine 36" descr="uomo in posa con montagne sullo sfondo&#10;">
            <a:extLst>
              <a:ext uri="{FF2B5EF4-FFF2-40B4-BE49-F238E27FC236}">
                <a16:creationId xmlns:a16="http://schemas.microsoft.com/office/drawing/2014/main" id="{57C22A51-0881-468C-A7D5-C4CC0640B26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2524">
            <a:off x="9083307" y="3197498"/>
            <a:ext cx="2118605" cy="2230110"/>
          </a:xfrm>
        </p:spPr>
      </p:pic>
      <p:pic>
        <p:nvPicPr>
          <p:cNvPr id="49" name="Segnaposto immagine 48">
            <a:extLst>
              <a:ext uri="{FF2B5EF4-FFF2-40B4-BE49-F238E27FC236}">
                <a16:creationId xmlns:a16="http://schemas.microsoft.com/office/drawing/2014/main" id="{9C5BB672-00D3-4055-9610-28E17F7DE64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5767">
            <a:off x="5684666" y="1423818"/>
            <a:ext cx="2238869" cy="2880000"/>
          </a:xfr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279" y="3142853"/>
            <a:ext cx="2175483" cy="242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>
        <p14:honeycomb/>
        <p:sndAc>
          <p:stSnd>
            <p:snd r:embed="rId3" name="drumroll.wav"/>
          </p:stSnd>
        </p:sndAc>
      </p:transition>
    </mc:Choice>
    <mc:Fallback xmlns="">
      <p:transition spd="slow">
        <p:fade/>
        <p:sndAc>
          <p:stSnd>
            <p:snd r:embed="rId11" name="drumroll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immagine 8">
            <a:extLst>
              <a:ext uri="{FF2B5EF4-FFF2-40B4-BE49-F238E27FC236}">
                <a16:creationId xmlns:a16="http://schemas.microsoft.com/office/drawing/2014/main" id="{1DB275D3-DD88-45A9-A4F4-28E07B95A4F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04" y="217755"/>
            <a:ext cx="10756234" cy="49939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B25B0F1F-396E-408E-9562-3FCE29BC65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it-IT" dirty="0"/>
              <a:t>Sequenza 5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18449" y="5551106"/>
            <a:ext cx="4221662" cy="1306894"/>
          </a:xfrm>
        </p:spPr>
        <p:txBody>
          <a:bodyPr rtlCol="0"/>
          <a:lstStyle/>
          <a:p>
            <a:pPr rtl="0"/>
            <a:r>
              <a:rPr lang="it-IT" noProof="1"/>
              <a:t>CICCHETTI</a:t>
            </a:r>
          </a:p>
          <a:p>
            <a:pPr rtl="0"/>
            <a:r>
              <a:rPr lang="it-IT" noProof="1"/>
              <a:t>CANDREVA</a:t>
            </a:r>
          </a:p>
          <a:p>
            <a:pPr rtl="0"/>
            <a:endParaRPr lang="it-IT" noProof="1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0BF0B13-E66A-4AAB-BF73-E2B104DDEC7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31638" y="6311900"/>
            <a:ext cx="360362" cy="358775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8DB212-BFA2-403F-85EF-DFD3FF6D973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6" name="Segnaposto immagine 15"/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5" b="4985"/>
          <a:stretch>
            <a:fillRect/>
          </a:stretch>
        </p:blipFill>
        <p:spPr>
          <a:xfrm>
            <a:off x="1008939" y="609600"/>
            <a:ext cx="3876960" cy="4269814"/>
          </a:xfrm>
        </p:spPr>
      </p:pic>
      <p:pic>
        <p:nvPicPr>
          <p:cNvPr id="19" name="Segnaposto immagine 18"/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7" r="15167"/>
          <a:stretch>
            <a:fillRect/>
          </a:stretch>
        </p:blipFill>
        <p:spPr>
          <a:xfrm>
            <a:off x="6933063" y="577142"/>
            <a:ext cx="3791325" cy="3990869"/>
          </a:xfrm>
        </p:spPr>
      </p:pic>
    </p:spTree>
    <p:extLst>
      <p:ext uri="{BB962C8B-B14F-4D97-AF65-F5344CB8AC3E}">
        <p14:creationId xmlns:p14="http://schemas.microsoft.com/office/powerpoint/2010/main" val="389749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3" name="drumroll.wav"/>
          </p:stSnd>
        </p:sndAc>
      </p:transition>
    </mc:Choice>
    <mc:Fallback xmlns="">
      <p:transition spd="slow">
        <p:dissolve/>
        <p:sndAc>
          <p:stSnd>
            <p:snd r:embed="rId7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immagine 8">
            <a:extLst>
              <a:ext uri="{FF2B5EF4-FFF2-40B4-BE49-F238E27FC236}">
                <a16:creationId xmlns:a16="http://schemas.microsoft.com/office/drawing/2014/main" id="{1DB275D3-DD88-45A9-A4F4-28E07B95A4F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28" y="557140"/>
            <a:ext cx="10756234" cy="4912512"/>
          </a:xfr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B25B0F1F-396E-408E-9562-3FCE29BC65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it-IT" dirty="0"/>
              <a:t>Sequenza 5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2067" y="5469652"/>
            <a:ext cx="4078044" cy="870847"/>
          </a:xfrm>
        </p:spPr>
        <p:txBody>
          <a:bodyPr rtlCol="0"/>
          <a:lstStyle/>
          <a:p>
            <a:pPr rtl="0"/>
            <a:r>
              <a:rPr lang="it-IT" noProof="1"/>
              <a:t>MARASCO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0BF0B13-E66A-4AAB-BF73-E2B104DDEC7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31638" y="6311900"/>
            <a:ext cx="360362" cy="358775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8DB212-BFA2-403F-85EF-DFD3FF6D973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8" name="Segnaposto immagine 7"/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2" b="4142"/>
          <a:stretch>
            <a:fillRect/>
          </a:stretch>
        </p:blipFill>
        <p:spPr>
          <a:xfrm>
            <a:off x="2906973" y="1270776"/>
            <a:ext cx="6018663" cy="3364085"/>
          </a:xfrm>
        </p:spPr>
      </p:pic>
    </p:spTree>
    <p:extLst>
      <p:ext uri="{BB962C8B-B14F-4D97-AF65-F5344CB8AC3E}">
        <p14:creationId xmlns:p14="http://schemas.microsoft.com/office/powerpoint/2010/main" val="2971498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immagine 8">
            <a:extLst>
              <a:ext uri="{FF2B5EF4-FFF2-40B4-BE49-F238E27FC236}">
                <a16:creationId xmlns:a16="http://schemas.microsoft.com/office/drawing/2014/main" id="{1DB275D3-DD88-45A9-A4F4-28E07B95A4F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" y="557140"/>
            <a:ext cx="10756234" cy="4912512"/>
          </a:xfr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B25B0F1F-396E-408E-9562-3FCE29BC65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it-IT" dirty="0"/>
              <a:t>Sequenza 6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58" y="5469652"/>
            <a:ext cx="4337352" cy="870847"/>
          </a:xfrm>
        </p:spPr>
        <p:txBody>
          <a:bodyPr rtlCol="0"/>
          <a:lstStyle/>
          <a:p>
            <a:pPr rtl="0"/>
            <a:r>
              <a:rPr lang="it-IT" noProof="1"/>
              <a:t>FERRANTE</a:t>
            </a:r>
          </a:p>
          <a:p>
            <a:pPr rtl="0"/>
            <a:endParaRPr lang="it-IT" noProof="1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0BF0B13-E66A-4AAB-BF73-E2B104DDEC7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31638" y="6311900"/>
            <a:ext cx="360362" cy="358775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8DB212-BFA2-403F-85EF-DFD3FF6D973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7" name="Segnaposto immagine 6"/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4" b="5984"/>
          <a:stretch>
            <a:fillRect/>
          </a:stretch>
        </p:blipFill>
        <p:spPr>
          <a:xfrm>
            <a:off x="3507475" y="1662602"/>
            <a:ext cx="6045958" cy="3155461"/>
          </a:xfrm>
        </p:spPr>
      </p:pic>
    </p:spTree>
    <p:extLst>
      <p:ext uri="{BB962C8B-B14F-4D97-AF65-F5344CB8AC3E}">
        <p14:creationId xmlns:p14="http://schemas.microsoft.com/office/powerpoint/2010/main" val="1103748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immagine 8">
            <a:extLst>
              <a:ext uri="{FF2B5EF4-FFF2-40B4-BE49-F238E27FC236}">
                <a16:creationId xmlns:a16="http://schemas.microsoft.com/office/drawing/2014/main" id="{1DB275D3-DD88-45A9-A4F4-28E07B95A4F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61" y="120660"/>
            <a:ext cx="11407140" cy="5296172"/>
          </a:xfr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B25B0F1F-396E-408E-9562-3FCE29BC65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it-IT" dirty="0"/>
              <a:t>Sequenza 7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2178" y="5551106"/>
            <a:ext cx="4277932" cy="1306894"/>
          </a:xfrm>
        </p:spPr>
        <p:txBody>
          <a:bodyPr rtlCol="0"/>
          <a:lstStyle/>
          <a:p>
            <a:pPr rtl="0"/>
            <a:r>
              <a:rPr lang="it-IT" noProof="1"/>
              <a:t> LENTINI</a:t>
            </a:r>
          </a:p>
          <a:p>
            <a:pPr rtl="0"/>
            <a:r>
              <a:rPr lang="it-IT" noProof="1"/>
              <a:t>CAREDDA 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0BF0B13-E66A-4AAB-BF73-E2B104DDEC7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31638" y="6311900"/>
            <a:ext cx="360362" cy="358775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8DB212-BFA2-403F-85EF-DFD3FF6D973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7" name="Segnaposto immagine 6"/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8" b="6068"/>
          <a:stretch>
            <a:fillRect/>
          </a:stretch>
        </p:blipFill>
        <p:spPr>
          <a:xfrm>
            <a:off x="386872" y="1654189"/>
            <a:ext cx="4833456" cy="3168965"/>
          </a:xfrm>
        </p:spPr>
      </p:pic>
      <p:pic>
        <p:nvPicPr>
          <p:cNvPr id="10" name="Segnaposto immagine 9"/>
          <p:cNvPicPr>
            <a:picLocks noGrp="1" noChangeAspect="1"/>
          </p:cNvPicPr>
          <p:nvPr>
            <p:ph type="pic"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5" b="2805"/>
          <a:stretch>
            <a:fillRect/>
          </a:stretch>
        </p:blipFill>
        <p:spPr>
          <a:xfrm>
            <a:off x="5649913" y="1235075"/>
            <a:ext cx="5473700" cy="3587750"/>
          </a:xfrm>
        </p:spPr>
      </p:pic>
    </p:spTree>
    <p:extLst>
      <p:ext uri="{BB962C8B-B14F-4D97-AF65-F5344CB8AC3E}">
        <p14:creationId xmlns:p14="http://schemas.microsoft.com/office/powerpoint/2010/main" val="2481998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3" name="hammer.wav"/>
          </p:stSnd>
        </p:sndAc>
      </p:transition>
    </mc:Choice>
    <mc:Fallback xmlns="">
      <p:transition spd="slow">
        <p:fade/>
        <p:sndAc>
          <p:stSnd>
            <p:snd r:embed="rId7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immagine 8">
            <a:extLst>
              <a:ext uri="{FF2B5EF4-FFF2-40B4-BE49-F238E27FC236}">
                <a16:creationId xmlns:a16="http://schemas.microsoft.com/office/drawing/2014/main" id="{1DB275D3-DD88-45A9-A4F4-28E07B95A4F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28" y="319174"/>
            <a:ext cx="10756234" cy="4993966"/>
          </a:xfr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B25B0F1F-396E-408E-9562-3FCE29BC65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it-IT" dirty="0"/>
              <a:t>Sequenza 7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0BF0B13-E66A-4AAB-BF73-E2B104DDEC7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31638" y="6311900"/>
            <a:ext cx="360362" cy="358775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8DB212-BFA2-403F-85EF-DFD3FF6D973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>
          <a:xfrm>
            <a:off x="3239589" y="5313140"/>
            <a:ext cx="4400521" cy="1120015"/>
          </a:xfrm>
        </p:spPr>
        <p:txBody>
          <a:bodyPr/>
          <a:lstStyle/>
          <a:p>
            <a:r>
              <a:rPr lang="it-IT" dirty="0"/>
              <a:t>ROSSI</a:t>
            </a:r>
          </a:p>
          <a:p>
            <a:endParaRPr lang="it-IT" dirty="0"/>
          </a:p>
        </p:txBody>
      </p:sp>
      <p:pic>
        <p:nvPicPr>
          <p:cNvPr id="15" name="Segnaposto immagine 14"/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8" r="7798"/>
          <a:stretch>
            <a:fillRect/>
          </a:stretch>
        </p:blipFill>
        <p:spPr>
          <a:xfrm rot="16200000">
            <a:off x="4099813" y="-57573"/>
            <a:ext cx="3464071" cy="5646041"/>
          </a:xfrm>
        </p:spPr>
      </p:pic>
    </p:spTree>
    <p:extLst>
      <p:ext uri="{BB962C8B-B14F-4D97-AF65-F5344CB8AC3E}">
        <p14:creationId xmlns:p14="http://schemas.microsoft.com/office/powerpoint/2010/main" val="3855030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3" name="bomb.wav"/>
          </p:stSnd>
        </p:sndAc>
      </p:transition>
    </mc:Choice>
    <mc:Fallback xmlns="">
      <p:transition spd="slow">
        <p:fade/>
        <p:sndAc>
          <p:stSnd>
            <p:snd r:embed="rId6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immagine 8">
            <a:hlinkClick r:id="" action="ppaction://noaction">
              <a:snd r:embed="rId4" name="explode.wav"/>
            </a:hlinkClick>
            <a:extLst>
              <a:ext uri="{FF2B5EF4-FFF2-40B4-BE49-F238E27FC236}">
                <a16:creationId xmlns:a16="http://schemas.microsoft.com/office/drawing/2014/main" id="{1DB275D3-DD88-45A9-A4F4-28E07B95A4F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04" y="515555"/>
            <a:ext cx="10756234" cy="4993966"/>
          </a:xfr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B25B0F1F-396E-408E-9562-3FCE29BC65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it-IT" dirty="0"/>
              <a:t>Sequenza 7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0BF0B13-E66A-4AAB-BF73-E2B104DDEC7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31638" y="6311900"/>
            <a:ext cx="360362" cy="358775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8DB212-BFA2-403F-85EF-DFD3FF6D973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>
          <a:xfrm>
            <a:off x="3239589" y="5313140"/>
            <a:ext cx="4400521" cy="1120015"/>
          </a:xfrm>
        </p:spPr>
        <p:txBody>
          <a:bodyPr/>
          <a:lstStyle/>
          <a:p>
            <a:endParaRPr lang="it-IT" dirty="0"/>
          </a:p>
          <a:p>
            <a:r>
              <a:rPr lang="it-IT" dirty="0"/>
              <a:t>STEFANUTTI</a:t>
            </a:r>
          </a:p>
        </p:txBody>
      </p:sp>
      <p:pic>
        <p:nvPicPr>
          <p:cNvPr id="8" name="Segnaposto immagine 12"/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2" r="9842"/>
          <a:stretch>
            <a:fillRect/>
          </a:stretch>
        </p:blipFill>
        <p:spPr>
          <a:xfrm>
            <a:off x="3391684" y="781951"/>
            <a:ext cx="4934921" cy="4079037"/>
          </a:xfrm>
        </p:spPr>
      </p:pic>
    </p:spTree>
    <p:extLst>
      <p:ext uri="{BB962C8B-B14F-4D97-AF65-F5344CB8AC3E}">
        <p14:creationId xmlns:p14="http://schemas.microsoft.com/office/powerpoint/2010/main" val="201596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push.wav"/>
          </p:stSnd>
        </p:sndAc>
      </p:transition>
    </mc:Choice>
    <mc:Fallback xmlns="">
      <p:transition>
        <p:sndAc>
          <p:stSnd>
            <p:snd r:embed="rId7" name="push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immagine 8">
            <a:extLst>
              <a:ext uri="{FF2B5EF4-FFF2-40B4-BE49-F238E27FC236}">
                <a16:creationId xmlns:a16="http://schemas.microsoft.com/office/drawing/2014/main" id="{1DB275D3-DD88-45A9-A4F4-28E07B95A4F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640" y="85242"/>
            <a:ext cx="11407140" cy="5296172"/>
          </a:xfr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B25B0F1F-396E-408E-9562-3FCE29BC65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it-IT" dirty="0"/>
              <a:t>Sequenza 7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2178" y="5551106"/>
            <a:ext cx="4277932" cy="1306894"/>
          </a:xfrm>
        </p:spPr>
        <p:txBody>
          <a:bodyPr rtlCol="0"/>
          <a:lstStyle/>
          <a:p>
            <a:pPr rtl="0"/>
            <a:r>
              <a:rPr lang="it-IT" noProof="1"/>
              <a:t>MORONI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0BF0B13-E66A-4AAB-BF73-E2B104DDEC7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31638" y="6311900"/>
            <a:ext cx="360362" cy="358775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8DB212-BFA2-403F-85EF-DFD3FF6D973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3" name="Segnaposto immagine 12"/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5" r="15545"/>
          <a:stretch>
            <a:fillRect/>
          </a:stretch>
        </p:blipFill>
        <p:spPr>
          <a:xfrm rot="21295767">
            <a:off x="6479569" y="623217"/>
            <a:ext cx="4577248" cy="3974557"/>
          </a:xfrm>
        </p:spPr>
      </p:pic>
      <p:pic>
        <p:nvPicPr>
          <p:cNvPr id="14" name="Segnaposto immagine 13"/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9" r="15099"/>
          <a:stretch>
            <a:fillRect/>
          </a:stretch>
        </p:blipFill>
        <p:spPr>
          <a:xfrm rot="182524">
            <a:off x="630443" y="327598"/>
            <a:ext cx="4137725" cy="4357950"/>
          </a:xfrm>
        </p:spPr>
      </p:pic>
    </p:spTree>
    <p:extLst>
      <p:ext uri="{BB962C8B-B14F-4D97-AF65-F5344CB8AC3E}">
        <p14:creationId xmlns:p14="http://schemas.microsoft.com/office/powerpoint/2010/main" val="4026371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3" name="laser.wav"/>
          </p:stSnd>
        </p:sndAc>
      </p:transition>
    </mc:Choice>
    <mc:Fallback xmlns="">
      <p:transition spd="slow">
        <p:fade/>
        <p:sndAc>
          <p:stSnd>
            <p:snd r:embed="rId7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immagine 8">
            <a:extLst>
              <a:ext uri="{FF2B5EF4-FFF2-40B4-BE49-F238E27FC236}">
                <a16:creationId xmlns:a16="http://schemas.microsoft.com/office/drawing/2014/main" id="{1DB275D3-DD88-45A9-A4F4-28E07B95A4F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1" y="0"/>
            <a:ext cx="11407140" cy="5296172"/>
          </a:xfr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B25B0F1F-396E-408E-9562-3FCE29BC65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it-IT" dirty="0"/>
              <a:t>FINE SECONDO ATTO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9DF7CAE-35CF-492B-B266-6557B1A7F8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2178" y="5551106"/>
            <a:ext cx="4277932" cy="1306894"/>
          </a:xfrm>
        </p:spPr>
        <p:txBody>
          <a:bodyPr rtlCol="0"/>
          <a:lstStyle/>
          <a:p>
            <a:pPr rtl="0"/>
            <a:r>
              <a:rPr lang="it-IT" noProof="1"/>
              <a:t>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0BF0B13-E66A-4AAB-BF73-E2B104DDEC7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31638" y="6311900"/>
            <a:ext cx="360362" cy="358775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8DB212-BFA2-403F-85EF-DFD3FF6D973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566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25" y="-9571"/>
            <a:ext cx="9588685" cy="6867571"/>
          </a:xfrm>
        </p:spPr>
      </p:pic>
      <p:sp>
        <p:nvSpPr>
          <p:cNvPr id="9" name="Titolo 8"/>
          <p:cNvSpPr>
            <a:spLocks noGrp="1"/>
          </p:cNvSpPr>
          <p:nvPr>
            <p:ph type="title"/>
          </p:nvPr>
        </p:nvSpPr>
        <p:spPr>
          <a:xfrm>
            <a:off x="11861442" y="1687132"/>
            <a:ext cx="330558" cy="5170868"/>
          </a:xfrm>
        </p:spPr>
        <p:txBody>
          <a:bodyPr>
            <a:normAutofit/>
          </a:bodyPr>
          <a:lstStyle/>
          <a:p>
            <a:pPr algn="ctr"/>
            <a:br>
              <a:rPr lang="it-IT" sz="2000" dirty="0">
                <a:latin typeface="Algerian" panose="04020705040A02060702" pitchFamily="82" charset="0"/>
              </a:rPr>
            </a:br>
            <a:r>
              <a:rPr lang="it-IT" sz="2000" dirty="0">
                <a:latin typeface="Algerian" panose="04020705040A02060702" pitchFamily="82" charset="0"/>
              </a:rPr>
              <a:t>Andrea </a:t>
            </a:r>
            <a:br>
              <a:rPr lang="it-IT" sz="2000" dirty="0">
                <a:latin typeface="Algerian" panose="04020705040A02060702" pitchFamily="82" charset="0"/>
              </a:rPr>
            </a:br>
            <a:br>
              <a:rPr lang="it-IT" sz="2000" dirty="0">
                <a:latin typeface="Algerian" panose="04020705040A02060702" pitchFamily="82" charset="0"/>
              </a:rPr>
            </a:br>
            <a:r>
              <a:rPr lang="it-IT" sz="2000" dirty="0">
                <a:latin typeface="Algerian" panose="04020705040A02060702" pitchFamily="82" charset="0"/>
              </a:rPr>
              <a:t>Arcangeli</a:t>
            </a:r>
          </a:p>
        </p:txBody>
      </p:sp>
    </p:spTree>
    <p:extLst>
      <p:ext uri="{BB962C8B-B14F-4D97-AF65-F5344CB8AC3E}">
        <p14:creationId xmlns:p14="http://schemas.microsoft.com/office/powerpoint/2010/main" val="1782456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magine 11" descr="Immagine che contiene persona, abbigliamento, donna, indossando&#10;&#10;Descrizione generata automaticamente">
            <a:extLst>
              <a:ext uri="{FF2B5EF4-FFF2-40B4-BE49-F238E27FC236}">
                <a16:creationId xmlns:a16="http://schemas.microsoft.com/office/drawing/2014/main" id="{CE79C098-C989-4C8E-87D2-9E7F524FB0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1" b="47866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10" name="Immagine 9" descr="Immagine che contiene abbigliamento, indossando, uomo, guardando&#10;&#10;Descrizione generata automaticamente">
            <a:extLst>
              <a:ext uri="{FF2B5EF4-FFF2-40B4-BE49-F238E27FC236}">
                <a16:creationId xmlns:a16="http://schemas.microsoft.com/office/drawing/2014/main" id="{65A8D5F4-BEFB-49C0-8489-299CE1D4B2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6" r="-2" b="627"/>
          <a:stretch/>
        </p:blipFill>
        <p:spPr>
          <a:xfrm>
            <a:off x="4883025" y="3429000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1CE8565-F79B-4328-9674-3318C37D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912" y="4687367"/>
            <a:ext cx="4917948" cy="1335024"/>
          </a:xfrm>
        </p:spPr>
        <p:txBody>
          <a:bodyPr>
            <a:noAutofit/>
          </a:bodyPr>
          <a:lstStyle/>
          <a:p>
            <a:r>
              <a:rPr lang="it-IT" sz="5400" u="sng" dirty="0">
                <a:latin typeface="Angsana New" panose="020B0502040204020203" pitchFamily="18" charset="-34"/>
                <a:cs typeface="Angsana New" panose="020B0502040204020203" pitchFamily="18" charset="-34"/>
              </a:rPr>
              <a:t>Andreuccio da Perugia</a:t>
            </a:r>
            <a:r>
              <a:rPr lang="it-IT" sz="5400" dirty="0">
                <a:latin typeface="Angsana New" panose="020B0502040204020203" pitchFamily="18" charset="-34"/>
                <a:cs typeface="Angsana New" panose="020B0502040204020203" pitchFamily="18" charset="-34"/>
              </a:rPr>
              <a:t>       </a:t>
            </a:r>
            <a:r>
              <a:rPr lang="it-IT" sz="5400" i="1" dirty="0">
                <a:latin typeface="Angsana New" panose="020B0502040204020203" pitchFamily="18" charset="-34"/>
                <a:cs typeface="Angsana New" panose="020B0502040204020203" pitchFamily="18" charset="-34"/>
              </a:rPr>
              <a:t>Sequenze n°8-9-10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8B3271D1-B3E7-4D24-AE4C-DF3DB1A936D2}"/>
              </a:ext>
            </a:extLst>
          </p:cNvPr>
          <p:cNvCxnSpPr>
            <a:cxnSpLocks/>
          </p:cNvCxnSpPr>
          <p:nvPr/>
        </p:nvCxnSpPr>
        <p:spPr>
          <a:xfrm>
            <a:off x="489097" y="4479407"/>
            <a:ext cx="501907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magine 34" descr="Immagine che contiene testo, quotidiano&#10;&#10;Descrizione generata automaticamente">
            <a:extLst>
              <a:ext uri="{FF2B5EF4-FFF2-40B4-BE49-F238E27FC236}">
                <a16:creationId xmlns:a16="http://schemas.microsoft.com/office/drawing/2014/main" id="{DB6E51A1-19EC-4AB9-B840-95F55CD47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08" y="945945"/>
            <a:ext cx="2117008" cy="304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99840"/>
      </p:ext>
    </p:extLst>
  </p:cSld>
  <p:clrMapOvr>
    <a:masterClrMapping/>
  </p:clrMapOvr>
  <p:transition spd="slow">
    <p:cover/>
    <p:sndAc>
      <p:stSnd>
        <p:snd r:embed="rId2" name="cashreg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6" name="Freeform: Shape 55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8" name="Freeform: Shape 57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FBEBB2D-3518-427B-99F0-159562332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904" y="3312080"/>
            <a:ext cx="4023360" cy="308189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u="sng" dirty="0" err="1">
                <a:latin typeface="Angsana New" panose="020B0502040204020203" pitchFamily="18" charset="-34"/>
                <a:ea typeface="+mn-ea"/>
                <a:cs typeface="Angsana New" panose="020B0502040204020203" pitchFamily="18" charset="-34"/>
              </a:rPr>
              <a:t>Sequenza</a:t>
            </a:r>
            <a:r>
              <a:rPr lang="en-US" sz="5400" u="sng" dirty="0">
                <a:latin typeface="Angsana New" panose="020B0502040204020203" pitchFamily="18" charset="-34"/>
                <a:ea typeface="+mn-ea"/>
                <a:cs typeface="Angsana New" panose="020B0502040204020203" pitchFamily="18" charset="-34"/>
              </a:rPr>
              <a:t> n°8 </a:t>
            </a:r>
            <a:br>
              <a:rPr lang="en-US" sz="5400" dirty="0"/>
            </a:br>
            <a:r>
              <a:rPr lang="en-US" sz="5400" i="1" dirty="0">
                <a:latin typeface="Angsana New" panose="020B0502040204020203" pitchFamily="18" charset="-34"/>
                <a:ea typeface="+mn-ea"/>
                <a:cs typeface="Angsana New" panose="020B0502040204020203" pitchFamily="18" charset="-34"/>
              </a:rPr>
              <a:t>Matilde </a:t>
            </a:r>
            <a:r>
              <a:rPr lang="en-US" sz="5400" i="1" dirty="0" err="1">
                <a:latin typeface="Angsana New" panose="020B0502040204020203" pitchFamily="18" charset="-34"/>
                <a:ea typeface="+mn-ea"/>
                <a:cs typeface="Angsana New" panose="020B0502040204020203" pitchFamily="18" charset="-34"/>
              </a:rPr>
              <a:t>Cesari</a:t>
            </a:r>
            <a:endParaRPr lang="en-US" sz="5400" i="1" dirty="0">
              <a:latin typeface="Angsana New" panose="020B0502040204020203" pitchFamily="18" charset="-34"/>
              <a:ea typeface="+mn-ea"/>
              <a:cs typeface="Angsana New" panose="020B0502040204020203" pitchFamily="18" charset="-34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5DD6329A-9612-4219-9F42-A401F1AA552A}"/>
              </a:ext>
            </a:extLst>
          </p:cNvPr>
          <p:cNvCxnSpPr>
            <a:cxnSpLocks/>
          </p:cNvCxnSpPr>
          <p:nvPr/>
        </p:nvCxnSpPr>
        <p:spPr>
          <a:xfrm>
            <a:off x="188655" y="4537776"/>
            <a:ext cx="4023360" cy="182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18B5CFF6-F7CD-436F-BCE4-B21409D64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638" y="701016"/>
            <a:ext cx="7649531" cy="5545910"/>
          </a:xfrm>
          <a:prstGeom prst="rect">
            <a:avLst/>
          </a:prstGeom>
          <a:ln w="57150">
            <a:solidFill>
              <a:srgbClr val="F5A700"/>
            </a:solidFill>
          </a:ln>
        </p:spPr>
      </p:pic>
      <p:pic>
        <p:nvPicPr>
          <p:cNvPr id="16" name="Immagine 15" descr="Immagine che contiene testo, quotidiano&#10;&#10;Descrizione generata automaticamente">
            <a:extLst>
              <a:ext uri="{FF2B5EF4-FFF2-40B4-BE49-F238E27FC236}">
                <a16:creationId xmlns:a16="http://schemas.microsoft.com/office/drawing/2014/main" id="{353BA1AC-F0E7-4634-94B7-0291FF9FB4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08" y="945945"/>
            <a:ext cx="2117008" cy="304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19551"/>
      </p:ext>
    </p:extLst>
  </p:cSld>
  <p:clrMapOvr>
    <a:masterClrMapping/>
  </p:clrMapOvr>
  <p:transition spd="slow">
    <p:cover/>
    <p:sndAc>
      <p:stSnd>
        <p:snd r:embed="rId2" name="cashreg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6" name="Freeform: Shape 55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8" name="Freeform: Shape 57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FBEBB2D-3518-427B-99F0-159562332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777" y="3150420"/>
            <a:ext cx="4023360" cy="308189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u="sng" dirty="0" err="1">
                <a:latin typeface="Angsana New" panose="020B0502040204020203" pitchFamily="18" charset="-34"/>
                <a:ea typeface="+mn-ea"/>
                <a:cs typeface="Angsana New" panose="020B0502040204020203" pitchFamily="18" charset="-34"/>
              </a:rPr>
              <a:t>Sequenza</a:t>
            </a:r>
            <a:r>
              <a:rPr lang="en-US" sz="5400" u="sng" dirty="0">
                <a:latin typeface="Angsana New" panose="020B0502040204020203" pitchFamily="18" charset="-34"/>
                <a:ea typeface="+mn-ea"/>
                <a:cs typeface="Angsana New" panose="020B0502040204020203" pitchFamily="18" charset="-34"/>
              </a:rPr>
              <a:t> </a:t>
            </a:r>
            <a:r>
              <a:rPr lang="en-US" sz="5400" u="sng" dirty="0">
                <a:latin typeface="Angsana New" panose="020B0502040204020203" pitchFamily="18" charset="-34"/>
                <a:cs typeface="Angsana New" panose="020B0502040204020203" pitchFamily="18" charset="-34"/>
              </a:rPr>
              <a:t>n°</a:t>
            </a:r>
            <a:r>
              <a:rPr lang="en-US" sz="5400" u="sng" dirty="0">
                <a:latin typeface="Angsana New" panose="020B0502040204020203" pitchFamily="18" charset="-34"/>
                <a:ea typeface="+mn-ea"/>
                <a:cs typeface="Angsana New" panose="020B0502040204020203" pitchFamily="18" charset="-34"/>
              </a:rPr>
              <a:t>8 </a:t>
            </a:r>
            <a:br>
              <a:rPr lang="en-US" sz="5400" dirty="0"/>
            </a:br>
            <a:r>
              <a:rPr lang="en-US" sz="5400" i="1" dirty="0">
                <a:latin typeface="Angsana New" panose="020B0502040204020203" pitchFamily="18" charset="-34"/>
                <a:ea typeface="+mn-ea"/>
                <a:cs typeface="Angsana New" panose="020B0502040204020203" pitchFamily="18" charset="-34"/>
              </a:rPr>
              <a:t>Maria Maggi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5DD6329A-9612-4219-9F42-A401F1AA552A}"/>
              </a:ext>
            </a:extLst>
          </p:cNvPr>
          <p:cNvCxnSpPr>
            <a:cxnSpLocks/>
          </p:cNvCxnSpPr>
          <p:nvPr/>
        </p:nvCxnSpPr>
        <p:spPr>
          <a:xfrm>
            <a:off x="418403" y="4546799"/>
            <a:ext cx="4023360" cy="182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>
            <a:extLst>
              <a:ext uri="{FF2B5EF4-FFF2-40B4-BE49-F238E27FC236}">
                <a16:creationId xmlns:a16="http://schemas.microsoft.com/office/drawing/2014/main" id="{6E4EA9D1-B1B4-404B-9E2B-54C68ED4C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638" y="1015975"/>
            <a:ext cx="7125581" cy="5233996"/>
          </a:xfrm>
          <a:prstGeom prst="rect">
            <a:avLst/>
          </a:prstGeom>
          <a:ln w="50800">
            <a:solidFill>
              <a:srgbClr val="F5A700"/>
            </a:solidFill>
          </a:ln>
        </p:spPr>
      </p:pic>
      <p:pic>
        <p:nvPicPr>
          <p:cNvPr id="18" name="Immagine 17" descr="Immagine che contiene testo, quotidiano&#10;&#10;Descrizione generata automaticamente">
            <a:extLst>
              <a:ext uri="{FF2B5EF4-FFF2-40B4-BE49-F238E27FC236}">
                <a16:creationId xmlns:a16="http://schemas.microsoft.com/office/drawing/2014/main" id="{D73FEFFB-5449-43EA-99F7-6F460BF16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08" y="945945"/>
            <a:ext cx="2117008" cy="304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16159"/>
      </p:ext>
    </p:extLst>
  </p:cSld>
  <p:clrMapOvr>
    <a:masterClrMapping/>
  </p:clrMapOvr>
  <p:transition spd="slow">
    <p:cover/>
    <p:sndAc>
      <p:stSnd>
        <p:snd r:embed="rId2" name="cashreg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6" name="Freeform: Shape 55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8" name="Freeform: Shape 57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FBEBB2D-3518-427B-99F0-159562332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96" y="3150420"/>
            <a:ext cx="4023360" cy="308189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u="sng" dirty="0" err="1">
                <a:latin typeface="Angsana New" panose="020B0502040204020203" pitchFamily="18" charset="-34"/>
                <a:ea typeface="+mn-ea"/>
                <a:cs typeface="Angsana New" panose="020B0502040204020203" pitchFamily="18" charset="-34"/>
              </a:rPr>
              <a:t>Sequenza</a:t>
            </a:r>
            <a:r>
              <a:rPr lang="en-US" sz="5400" u="sng" dirty="0">
                <a:latin typeface="Angsana New" panose="020B0502040204020203" pitchFamily="18" charset="-34"/>
                <a:ea typeface="+mn-ea"/>
                <a:cs typeface="Angsana New" panose="020B0502040204020203" pitchFamily="18" charset="-34"/>
              </a:rPr>
              <a:t> </a:t>
            </a:r>
            <a:r>
              <a:rPr lang="en-US" sz="5400" u="sng" dirty="0">
                <a:latin typeface="Angsana New" panose="020B0502040204020203" pitchFamily="18" charset="-34"/>
                <a:cs typeface="Angsana New" panose="020B0502040204020203" pitchFamily="18" charset="-34"/>
              </a:rPr>
              <a:t>n°</a:t>
            </a:r>
            <a:r>
              <a:rPr lang="en-US" sz="5400" u="sng" dirty="0">
                <a:latin typeface="Angsana New" panose="020B0502040204020203" pitchFamily="18" charset="-34"/>
                <a:ea typeface="+mn-ea"/>
                <a:cs typeface="Angsana New" panose="020B0502040204020203" pitchFamily="18" charset="-34"/>
              </a:rPr>
              <a:t>9 </a:t>
            </a:r>
            <a:br>
              <a:rPr lang="en-US" sz="5400" dirty="0"/>
            </a:br>
            <a:r>
              <a:rPr lang="en-US" sz="5400" i="1" dirty="0">
                <a:latin typeface="Angsana New" panose="020B0502040204020203" pitchFamily="18" charset="-34"/>
                <a:ea typeface="+mn-ea"/>
                <a:cs typeface="Angsana New" panose="020B0502040204020203" pitchFamily="18" charset="-34"/>
              </a:rPr>
              <a:t>Ilaria Moroni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5DD6329A-9612-4219-9F42-A401F1AA552A}"/>
              </a:ext>
            </a:extLst>
          </p:cNvPr>
          <p:cNvCxnSpPr>
            <a:cxnSpLocks/>
          </p:cNvCxnSpPr>
          <p:nvPr/>
        </p:nvCxnSpPr>
        <p:spPr>
          <a:xfrm>
            <a:off x="462763" y="4537776"/>
            <a:ext cx="4023360" cy="182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egnaposto contenuto 4" descr="Immagine che contiene dilegno, edificio, sedendo, porta&#10;&#10;Descrizione generata automaticamente">
            <a:extLst>
              <a:ext uri="{FF2B5EF4-FFF2-40B4-BE49-F238E27FC236}">
                <a16:creationId xmlns:a16="http://schemas.microsoft.com/office/drawing/2014/main" id="{A2C414D5-9ABE-43B9-982D-9CBE4BF64E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45292" y="277274"/>
            <a:ext cx="4895634" cy="6527513"/>
          </a:xfrm>
          <a:ln w="50800">
            <a:solidFill>
              <a:srgbClr val="F5A700"/>
            </a:solidFill>
          </a:ln>
        </p:spPr>
      </p:pic>
      <p:pic>
        <p:nvPicPr>
          <p:cNvPr id="15" name="Immagine 14" descr="Immagine che contiene testo, quotidiano&#10;&#10;Descrizione generata automaticamente">
            <a:extLst>
              <a:ext uri="{FF2B5EF4-FFF2-40B4-BE49-F238E27FC236}">
                <a16:creationId xmlns:a16="http://schemas.microsoft.com/office/drawing/2014/main" id="{1A2CF5B0-227B-4A38-862A-20DF7753DA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08" y="945945"/>
            <a:ext cx="2117008" cy="304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70403"/>
      </p:ext>
    </p:extLst>
  </p:cSld>
  <p:clrMapOvr>
    <a:masterClrMapping/>
  </p:clrMapOvr>
  <p:transition spd="slow">
    <p:cover/>
    <p:sndAc>
      <p:stSnd>
        <p:snd r:embed="rId2" name="cashreg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6" name="Freeform: Shape 55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8" name="Freeform: Shape 57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FBEBB2D-3518-427B-99F0-159562332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404" y="3024259"/>
            <a:ext cx="4023360" cy="308189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u="sng" dirty="0" err="1">
                <a:latin typeface="Angsana New" panose="020B0502040204020203" pitchFamily="18" charset="-34"/>
                <a:ea typeface="+mn-ea"/>
                <a:cs typeface="Angsana New" panose="020B0502040204020203" pitchFamily="18" charset="-34"/>
              </a:rPr>
              <a:t>Sequenza</a:t>
            </a:r>
            <a:r>
              <a:rPr lang="en-US" sz="5400" u="sng" dirty="0">
                <a:latin typeface="Angsana New" panose="020B0502040204020203" pitchFamily="18" charset="-34"/>
                <a:ea typeface="+mn-ea"/>
                <a:cs typeface="Angsana New" panose="020B0502040204020203" pitchFamily="18" charset="-34"/>
              </a:rPr>
              <a:t> </a:t>
            </a:r>
            <a:r>
              <a:rPr lang="en-US" sz="5400" u="sng" dirty="0">
                <a:latin typeface="Angsana New" panose="020B0502040204020203" pitchFamily="18" charset="-34"/>
                <a:cs typeface="Angsana New" panose="020B0502040204020203" pitchFamily="18" charset="-34"/>
              </a:rPr>
              <a:t>n°</a:t>
            </a:r>
            <a:r>
              <a:rPr lang="en-US" sz="5400" u="sng" dirty="0">
                <a:latin typeface="Angsana New" panose="020B0502040204020203" pitchFamily="18" charset="-34"/>
                <a:ea typeface="+mn-ea"/>
                <a:cs typeface="Angsana New" panose="020B0502040204020203" pitchFamily="18" charset="-34"/>
              </a:rPr>
              <a:t>9</a:t>
            </a:r>
            <a:br>
              <a:rPr lang="en-US" sz="5400" dirty="0"/>
            </a:br>
            <a:r>
              <a:rPr lang="en-US" sz="5400" i="1" dirty="0">
                <a:latin typeface="Angsana New" panose="020B0502040204020203" pitchFamily="18" charset="-34"/>
                <a:ea typeface="+mn-ea"/>
                <a:cs typeface="Angsana New" panose="020B0502040204020203" pitchFamily="18" charset="-34"/>
              </a:rPr>
              <a:t>Elena Stefanutti  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5DD6329A-9612-4219-9F42-A401F1AA552A}"/>
              </a:ext>
            </a:extLst>
          </p:cNvPr>
          <p:cNvCxnSpPr>
            <a:cxnSpLocks/>
          </p:cNvCxnSpPr>
          <p:nvPr/>
        </p:nvCxnSpPr>
        <p:spPr>
          <a:xfrm>
            <a:off x="477981" y="4546920"/>
            <a:ext cx="4023360" cy="182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magine 16" descr="Immagine che contiene testo, quotidiano&#10;&#10;Descrizione generata automaticamente">
            <a:extLst>
              <a:ext uri="{FF2B5EF4-FFF2-40B4-BE49-F238E27FC236}">
                <a16:creationId xmlns:a16="http://schemas.microsoft.com/office/drawing/2014/main" id="{D0FE85F9-B514-4219-B44E-2AD37AFD6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08" y="945945"/>
            <a:ext cx="2117008" cy="3045321"/>
          </a:xfrm>
          <a:prstGeom prst="rect">
            <a:avLst/>
          </a:prstGeom>
        </p:spPr>
      </p:pic>
      <p:pic>
        <p:nvPicPr>
          <p:cNvPr id="9" name="Immagine 8" descr="Immagine che contiene testo, giallo&#10;&#10;Descrizione generata automaticamente">
            <a:extLst>
              <a:ext uri="{FF2B5EF4-FFF2-40B4-BE49-F238E27FC236}">
                <a16:creationId xmlns:a16="http://schemas.microsoft.com/office/drawing/2014/main" id="{AF8BBCC0-28F7-4E85-91E2-853F7E695D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57731" y="23678"/>
            <a:ext cx="4939318" cy="6757005"/>
          </a:xfrm>
          <a:prstGeom prst="rect">
            <a:avLst/>
          </a:prstGeom>
          <a:ln w="50800">
            <a:solidFill>
              <a:srgbClr val="F5A700"/>
            </a:solidFill>
          </a:ln>
        </p:spPr>
      </p:pic>
    </p:spTree>
    <p:extLst>
      <p:ext uri="{BB962C8B-B14F-4D97-AF65-F5344CB8AC3E}">
        <p14:creationId xmlns:p14="http://schemas.microsoft.com/office/powerpoint/2010/main" val="2312690252"/>
      </p:ext>
    </p:extLst>
  </p:cSld>
  <p:clrMapOvr>
    <a:masterClrMapping/>
  </p:clrMapOvr>
  <p:transition spd="slow">
    <p:cover/>
    <p:sndAc>
      <p:stSnd>
        <p:snd r:embed="rId2" name="cashreg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6" name="Freeform: Shape 55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8" name="Freeform: Shape 57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FBEBB2D-3518-427B-99F0-159562332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500" y="3150420"/>
            <a:ext cx="4023360" cy="308189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u="sng" dirty="0" err="1">
                <a:latin typeface="Angsana New" panose="020B0502040204020203" pitchFamily="18" charset="-34"/>
                <a:ea typeface="+mn-ea"/>
                <a:cs typeface="Angsana New" panose="020B0502040204020203" pitchFamily="18" charset="-34"/>
              </a:rPr>
              <a:t>Sequenza</a:t>
            </a:r>
            <a:r>
              <a:rPr lang="en-US" sz="5400" u="sng" dirty="0">
                <a:latin typeface="Angsana New" panose="020B0502040204020203" pitchFamily="18" charset="-34"/>
                <a:ea typeface="+mn-ea"/>
                <a:cs typeface="Angsana New" panose="020B0502040204020203" pitchFamily="18" charset="-34"/>
              </a:rPr>
              <a:t> </a:t>
            </a:r>
            <a:r>
              <a:rPr lang="en-US" sz="5400" u="sng" dirty="0">
                <a:latin typeface="Angsana New" panose="020B0502040204020203" pitchFamily="18" charset="-34"/>
                <a:cs typeface="Angsana New" panose="020B0502040204020203" pitchFamily="18" charset="-34"/>
              </a:rPr>
              <a:t>n°</a:t>
            </a:r>
            <a:r>
              <a:rPr lang="en-US" sz="5400" u="sng" dirty="0">
                <a:latin typeface="Angsana New" panose="020B0502040204020203" pitchFamily="18" charset="-34"/>
                <a:ea typeface="+mn-ea"/>
                <a:cs typeface="Angsana New" panose="020B0502040204020203" pitchFamily="18" charset="-34"/>
              </a:rPr>
              <a:t>10 </a:t>
            </a:r>
            <a:br>
              <a:rPr lang="en-US" sz="5400" dirty="0"/>
            </a:br>
            <a:r>
              <a:rPr lang="en-US" sz="5400" i="1" dirty="0">
                <a:latin typeface="Angsana New" panose="020B0502040204020203" pitchFamily="18" charset="-34"/>
                <a:ea typeface="+mn-ea"/>
                <a:cs typeface="Angsana New" panose="020B0502040204020203" pitchFamily="18" charset="-34"/>
              </a:rPr>
              <a:t>Luca Mancini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5DD6329A-9612-4219-9F42-A401F1AA552A}"/>
              </a:ext>
            </a:extLst>
          </p:cNvPr>
          <p:cNvCxnSpPr>
            <a:cxnSpLocks/>
          </p:cNvCxnSpPr>
          <p:nvPr/>
        </p:nvCxnSpPr>
        <p:spPr>
          <a:xfrm>
            <a:off x="481029" y="4510345"/>
            <a:ext cx="4023360" cy="182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egnaposto contenuto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54E9CEF7-FAD6-4EF9-B0BC-1AC9DB6C86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916" y="72606"/>
            <a:ext cx="4290633" cy="6639280"/>
          </a:xfrm>
          <a:ln w="50800">
            <a:solidFill>
              <a:srgbClr val="F5A700"/>
            </a:solidFill>
          </a:ln>
        </p:spPr>
      </p:pic>
      <p:pic>
        <p:nvPicPr>
          <p:cNvPr id="17" name="Immagine 16" descr="Immagine che contiene testo, quotidiano&#10;&#10;Descrizione generata automaticamente">
            <a:extLst>
              <a:ext uri="{FF2B5EF4-FFF2-40B4-BE49-F238E27FC236}">
                <a16:creationId xmlns:a16="http://schemas.microsoft.com/office/drawing/2014/main" id="{45E66EBE-33D0-4F21-A8C7-E0326C1AB9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08" y="945945"/>
            <a:ext cx="2117008" cy="304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14077"/>
      </p:ext>
    </p:extLst>
  </p:cSld>
  <p:clrMapOvr>
    <a:masterClrMapping/>
  </p:clrMapOvr>
  <p:transition spd="slow">
    <p:cover/>
    <p:sndAc>
      <p:stSnd>
        <p:snd r:embed="rId2" name="cashreg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6" name="Freeform: Shape 55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8" name="Freeform: Shape 57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FBEBB2D-3518-427B-99F0-159562332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42" y="3098812"/>
            <a:ext cx="4023360" cy="308189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u="sng" dirty="0" err="1">
                <a:latin typeface="Angsana New" panose="020B0502040204020203" pitchFamily="18" charset="-34"/>
                <a:ea typeface="+mn-ea"/>
                <a:cs typeface="Angsana New" panose="020B0502040204020203" pitchFamily="18" charset="-34"/>
              </a:rPr>
              <a:t>Sequenza</a:t>
            </a:r>
            <a:r>
              <a:rPr lang="en-US" sz="5400" u="sng" dirty="0">
                <a:latin typeface="Angsana New" panose="020B0502040204020203" pitchFamily="18" charset="-34"/>
                <a:ea typeface="+mn-ea"/>
                <a:cs typeface="Angsana New" panose="020B0502040204020203" pitchFamily="18" charset="-34"/>
              </a:rPr>
              <a:t> </a:t>
            </a:r>
            <a:r>
              <a:rPr lang="en-US" sz="5400" u="sng" dirty="0">
                <a:latin typeface="Angsana New" panose="020B0502040204020203" pitchFamily="18" charset="-34"/>
                <a:cs typeface="Angsana New" panose="020B0502040204020203" pitchFamily="18" charset="-34"/>
              </a:rPr>
              <a:t>n°1</a:t>
            </a:r>
            <a:r>
              <a:rPr lang="en-US" sz="5400" u="sng" dirty="0">
                <a:latin typeface="Angsana New" panose="020B0502040204020203" pitchFamily="18" charset="-34"/>
                <a:ea typeface="+mn-ea"/>
                <a:cs typeface="Angsana New" panose="020B0502040204020203" pitchFamily="18" charset="-34"/>
              </a:rPr>
              <a:t>0 </a:t>
            </a:r>
            <a:br>
              <a:rPr lang="en-US" sz="5400" dirty="0"/>
            </a:br>
            <a:r>
              <a:rPr lang="en-US" sz="5400" i="1" dirty="0">
                <a:latin typeface="Angsana New" panose="020B0502040204020203" pitchFamily="18" charset="-34"/>
                <a:ea typeface="+mn-ea"/>
                <a:cs typeface="Angsana New" panose="020B0502040204020203" pitchFamily="18" charset="-34"/>
              </a:rPr>
              <a:t>Giovanni </a:t>
            </a:r>
            <a:r>
              <a:rPr lang="en-US" sz="5400" i="1" dirty="0" err="1">
                <a:latin typeface="Angsana New" panose="020B0502040204020203" pitchFamily="18" charset="-34"/>
                <a:ea typeface="+mn-ea"/>
                <a:cs typeface="Angsana New" panose="020B0502040204020203" pitchFamily="18" charset="-34"/>
              </a:rPr>
              <a:t>Pecoraino</a:t>
            </a:r>
            <a:r>
              <a:rPr lang="en-US" sz="5400" i="1" dirty="0">
                <a:latin typeface="Angsana New" panose="020B0502040204020203" pitchFamily="18" charset="-34"/>
                <a:ea typeface="+mn-ea"/>
                <a:cs typeface="Angsana New" panose="020B0502040204020203" pitchFamily="18" charset="-34"/>
              </a:rPr>
              <a:t> 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5DD6329A-9612-4219-9F42-A401F1AA552A}"/>
              </a:ext>
            </a:extLst>
          </p:cNvPr>
          <p:cNvCxnSpPr>
            <a:cxnSpLocks/>
          </p:cNvCxnSpPr>
          <p:nvPr/>
        </p:nvCxnSpPr>
        <p:spPr>
          <a:xfrm>
            <a:off x="307282" y="4537776"/>
            <a:ext cx="4023360" cy="182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magine 18" descr="Immagine che contiene testo, quotidiano&#10;&#10;Descrizione generata automaticamente">
            <a:extLst>
              <a:ext uri="{FF2B5EF4-FFF2-40B4-BE49-F238E27FC236}">
                <a16:creationId xmlns:a16="http://schemas.microsoft.com/office/drawing/2014/main" id="{8F8A1F12-3DAD-4592-AACC-97440A518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08" y="945945"/>
            <a:ext cx="2117008" cy="3045321"/>
          </a:xfrm>
          <a:prstGeom prst="rect">
            <a:avLst/>
          </a:prstGeom>
        </p:spPr>
      </p:pic>
      <p:pic>
        <p:nvPicPr>
          <p:cNvPr id="13" name="Immagine 12" descr="Immagine che contiene testo, libro&#10;&#10;Descrizione generata automaticamente">
            <a:extLst>
              <a:ext uri="{FF2B5EF4-FFF2-40B4-BE49-F238E27FC236}">
                <a16:creationId xmlns:a16="http://schemas.microsoft.com/office/drawing/2014/main" id="{23A9DCEE-C023-4863-9D8E-421E190117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630" y="189811"/>
            <a:ext cx="4141913" cy="6478377"/>
          </a:xfrm>
          <a:prstGeom prst="rect">
            <a:avLst/>
          </a:prstGeom>
          <a:ln w="50800">
            <a:solidFill>
              <a:srgbClr val="F5A700"/>
            </a:solidFill>
          </a:ln>
        </p:spPr>
      </p:pic>
    </p:spTree>
    <p:extLst>
      <p:ext uri="{BB962C8B-B14F-4D97-AF65-F5344CB8AC3E}">
        <p14:creationId xmlns:p14="http://schemas.microsoft.com/office/powerpoint/2010/main" val="3867632247"/>
      </p:ext>
    </p:extLst>
  </p:cSld>
  <p:clrMapOvr>
    <a:masterClrMapping/>
  </p:clrMapOvr>
  <p:transition spd="slow">
    <p:cover/>
    <p:sndAc>
      <p:stSnd>
        <p:snd r:embed="rId2" name="cashreg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6" name="Freeform: Shape 55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8" name="Freeform: Shape 57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FBEBB2D-3518-427B-99F0-159562332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63" y="3005971"/>
            <a:ext cx="4023360" cy="308189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u="sng" dirty="0" err="1">
                <a:latin typeface="Angsana New" panose="020B0502040204020203" pitchFamily="18" charset="-34"/>
                <a:ea typeface="+mn-ea"/>
                <a:cs typeface="Angsana New" panose="020B0502040204020203" pitchFamily="18" charset="-34"/>
              </a:rPr>
              <a:t>Sequenza</a:t>
            </a:r>
            <a:r>
              <a:rPr lang="en-US" sz="5400" u="sng" dirty="0">
                <a:latin typeface="Angsana New" panose="020B0502040204020203" pitchFamily="18" charset="-34"/>
                <a:ea typeface="+mn-ea"/>
                <a:cs typeface="Angsana New" panose="020B0502040204020203" pitchFamily="18" charset="-34"/>
              </a:rPr>
              <a:t> </a:t>
            </a:r>
            <a:r>
              <a:rPr lang="en-US" sz="5400" u="sng" dirty="0">
                <a:latin typeface="Angsana New" panose="020B0502040204020203" pitchFamily="18" charset="-34"/>
                <a:cs typeface="Angsana New" panose="020B0502040204020203" pitchFamily="18" charset="-34"/>
              </a:rPr>
              <a:t>n°</a:t>
            </a:r>
            <a:r>
              <a:rPr lang="en-US" sz="5400" u="sng" dirty="0">
                <a:latin typeface="Angsana New" panose="020B0502040204020203" pitchFamily="18" charset="-34"/>
                <a:ea typeface="+mn-ea"/>
                <a:cs typeface="Angsana New" panose="020B0502040204020203" pitchFamily="18" charset="-34"/>
              </a:rPr>
              <a:t>10 </a:t>
            </a:r>
            <a:br>
              <a:rPr lang="en-US" sz="5400" dirty="0"/>
            </a:br>
            <a:r>
              <a:rPr lang="en-US" sz="5400" i="1" dirty="0">
                <a:latin typeface="Angsana New" panose="020B0502040204020203" pitchFamily="18" charset="-34"/>
                <a:ea typeface="+mn-ea"/>
                <a:cs typeface="Angsana New" panose="020B0502040204020203" pitchFamily="18" charset="-34"/>
              </a:rPr>
              <a:t>Alessandro </a:t>
            </a:r>
            <a:r>
              <a:rPr lang="en-US" sz="5400" i="1" dirty="0" err="1">
                <a:latin typeface="Angsana New" panose="020B0502040204020203" pitchFamily="18" charset="-34"/>
                <a:ea typeface="+mn-ea"/>
                <a:cs typeface="Angsana New" panose="020B0502040204020203" pitchFamily="18" charset="-34"/>
              </a:rPr>
              <a:t>Rogai</a:t>
            </a:r>
            <a:endParaRPr lang="en-US" sz="5400" i="1" dirty="0">
              <a:latin typeface="Angsana New" panose="020B0502040204020203" pitchFamily="18" charset="-34"/>
              <a:ea typeface="+mn-ea"/>
              <a:cs typeface="Angsana New" panose="020B0502040204020203" pitchFamily="18" charset="-34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96AACAE0-0FF8-42BD-B20A-B5B4A5731B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" r="4850"/>
          <a:stretch/>
        </p:blipFill>
        <p:spPr>
          <a:xfrm>
            <a:off x="5934403" y="81723"/>
            <a:ext cx="4371647" cy="6673643"/>
          </a:xfrm>
          <a:prstGeom prst="rect">
            <a:avLst/>
          </a:prstGeom>
          <a:ln w="50800">
            <a:solidFill>
              <a:srgbClr val="F5A700"/>
            </a:solidFill>
          </a:ln>
        </p:spPr>
      </p:pic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5DD6329A-9612-4219-9F42-A401F1AA552A}"/>
              </a:ext>
            </a:extLst>
          </p:cNvPr>
          <p:cNvCxnSpPr>
            <a:cxnSpLocks/>
          </p:cNvCxnSpPr>
          <p:nvPr/>
        </p:nvCxnSpPr>
        <p:spPr>
          <a:xfrm>
            <a:off x="477981" y="4546920"/>
            <a:ext cx="4023360" cy="182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magine 35" descr="Immagine che contiene testo, quotidiano&#10;&#10;Descrizione generata automaticamente">
            <a:extLst>
              <a:ext uri="{FF2B5EF4-FFF2-40B4-BE49-F238E27FC236}">
                <a16:creationId xmlns:a16="http://schemas.microsoft.com/office/drawing/2014/main" id="{7BE6C312-50B7-4984-A07D-B6DADF0042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08" y="945945"/>
            <a:ext cx="2117008" cy="304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584058"/>
      </p:ext>
    </p:extLst>
  </p:cSld>
  <p:clrMapOvr>
    <a:masterClrMapping/>
  </p:clrMapOvr>
  <p:transition spd="slow">
    <p:cover/>
    <p:sndAc>
      <p:stSnd>
        <p:snd r:embed="rId2" name="cashreg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2" name="Immagine 11" descr="Immagine che contiene persona, abbigliamento, donna, indossando&#10;&#10;Descrizione generata automaticamente">
            <a:extLst>
              <a:ext uri="{FF2B5EF4-FFF2-40B4-BE49-F238E27FC236}">
                <a16:creationId xmlns:a16="http://schemas.microsoft.com/office/drawing/2014/main" id="{CE79C098-C989-4C8E-87D2-9E7F524FB0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1" b="47866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10" name="Immagine 9" descr="Immagine che contiene abbigliamento, indossando, uomo, guardando&#10;&#10;Descrizione generata automaticamente">
            <a:extLst>
              <a:ext uri="{FF2B5EF4-FFF2-40B4-BE49-F238E27FC236}">
                <a16:creationId xmlns:a16="http://schemas.microsoft.com/office/drawing/2014/main" id="{65A8D5F4-BEFB-49C0-8489-299CE1D4B2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6" r="-2" b="627"/>
          <a:stretch/>
        </p:blipFill>
        <p:spPr>
          <a:xfrm>
            <a:off x="4883025" y="3429000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1CE8565-F79B-4328-9674-3318C37D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912" y="4687367"/>
            <a:ext cx="4917948" cy="1335024"/>
          </a:xfrm>
        </p:spPr>
        <p:txBody>
          <a:bodyPr>
            <a:noAutofit/>
          </a:bodyPr>
          <a:lstStyle/>
          <a:p>
            <a:r>
              <a:rPr lang="it-IT" sz="5400" i="1" u="sng" dirty="0">
                <a:latin typeface="Angsana New" panose="020B0502040204020203" pitchFamily="18" charset="-34"/>
                <a:cs typeface="Angsana New" panose="020B0502040204020203" pitchFamily="18" charset="-34"/>
              </a:rPr>
              <a:t>FINE TERZO ATTO </a:t>
            </a:r>
            <a:endParaRPr lang="it-IT" sz="5400" i="1" dirty="0">
              <a:latin typeface="Angsana New" panose="020B0502040204020203" pitchFamily="18" charset="-34"/>
              <a:cs typeface="Angsana New" panose="020B0502040204020203" pitchFamily="18" charset="-3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8B3271D1-B3E7-4D24-AE4C-DF3DB1A936D2}"/>
              </a:ext>
            </a:extLst>
          </p:cNvPr>
          <p:cNvCxnSpPr>
            <a:cxnSpLocks/>
          </p:cNvCxnSpPr>
          <p:nvPr/>
        </p:nvCxnSpPr>
        <p:spPr>
          <a:xfrm>
            <a:off x="489097" y="4479407"/>
            <a:ext cx="501907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magine 34" descr="Immagine che contiene testo, quotidiano&#10;&#10;Descrizione generata automaticamente">
            <a:extLst>
              <a:ext uri="{FF2B5EF4-FFF2-40B4-BE49-F238E27FC236}">
                <a16:creationId xmlns:a16="http://schemas.microsoft.com/office/drawing/2014/main" id="{DB6E51A1-19EC-4AB9-B840-95F55CD47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08" y="945945"/>
            <a:ext cx="2117008" cy="304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72907"/>
      </p:ext>
    </p:extLst>
  </p:cSld>
  <p:clrMapOvr>
    <a:masterClrMapping/>
  </p:clrMapOvr>
  <p:transition spd="slow">
    <p:cover/>
    <p:sndAc>
      <p:stSnd>
        <p:snd r:embed="rId2" name="cashreg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40" y="0"/>
            <a:ext cx="9732120" cy="6858000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08713" y="6439437"/>
            <a:ext cx="2583287" cy="418563"/>
          </a:xfrm>
        </p:spPr>
        <p:txBody>
          <a:bodyPr>
            <a:normAutofit/>
          </a:bodyPr>
          <a:lstStyle/>
          <a:p>
            <a:pPr algn="ctr"/>
            <a:r>
              <a:rPr lang="it-IT" sz="2000" dirty="0">
                <a:latin typeface="Algerian" panose="04020705040A02060702" pitchFamily="82" charset="0"/>
              </a:rPr>
              <a:t>Nicolò neri</a:t>
            </a:r>
          </a:p>
        </p:txBody>
      </p:sp>
    </p:spTree>
    <p:extLst>
      <p:ext uri="{BB962C8B-B14F-4D97-AF65-F5344CB8AC3E}">
        <p14:creationId xmlns:p14="http://schemas.microsoft.com/office/powerpoint/2010/main" val="2870280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614" y="0"/>
            <a:ext cx="9144000" cy="6858000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96589" y="6442320"/>
            <a:ext cx="2995411" cy="415680"/>
          </a:xfrm>
        </p:spPr>
        <p:txBody>
          <a:bodyPr>
            <a:normAutofit/>
          </a:bodyPr>
          <a:lstStyle/>
          <a:p>
            <a:r>
              <a:rPr lang="it-IT" sz="2000" dirty="0">
                <a:latin typeface="Algerian" panose="04020705040A02060702" pitchFamily="82" charset="0"/>
              </a:rPr>
              <a:t>Alessandro Gentili</a:t>
            </a:r>
          </a:p>
        </p:txBody>
      </p:sp>
    </p:spTree>
    <p:extLst>
      <p:ext uri="{BB962C8B-B14F-4D97-AF65-F5344CB8AC3E}">
        <p14:creationId xmlns:p14="http://schemas.microsoft.com/office/powerpoint/2010/main" val="3699018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93371" y="-1176731"/>
            <a:ext cx="6886912" cy="9182549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775065" y="6352168"/>
            <a:ext cx="2416935" cy="505832"/>
          </a:xfrm>
        </p:spPr>
        <p:txBody>
          <a:bodyPr>
            <a:noAutofit/>
          </a:bodyPr>
          <a:lstStyle/>
          <a:p>
            <a:r>
              <a:rPr lang="it-IT" sz="2000">
                <a:latin typeface="Algerian" panose="04020705040A02060702" pitchFamily="82" charset="0"/>
              </a:rPr>
              <a:t>Elisa Battaglia</a:t>
            </a:r>
            <a:endParaRPr lang="it-IT" sz="20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875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122" y="0"/>
            <a:ext cx="9446426" cy="6858000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12946" y="6365047"/>
            <a:ext cx="1979054" cy="492953"/>
          </a:xfrm>
        </p:spPr>
        <p:txBody>
          <a:bodyPr>
            <a:normAutofit/>
          </a:bodyPr>
          <a:lstStyle/>
          <a:p>
            <a:r>
              <a:rPr lang="it-IT" sz="2000" dirty="0">
                <a:latin typeface="Algerian" panose="04020705040A02060702" pitchFamily="82" charset="0"/>
              </a:rPr>
              <a:t>Sara </a:t>
            </a:r>
            <a:r>
              <a:rPr lang="it-IT" sz="2000" dirty="0" err="1">
                <a:latin typeface="Algerian" panose="04020705040A02060702" pitchFamily="82" charset="0"/>
              </a:rPr>
              <a:t>bonucci</a:t>
            </a:r>
            <a:endParaRPr lang="it-IT" sz="20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362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536" y="0"/>
            <a:ext cx="9503229" cy="6858000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504608" y="6339289"/>
            <a:ext cx="2687392" cy="518711"/>
          </a:xfrm>
        </p:spPr>
        <p:txBody>
          <a:bodyPr>
            <a:normAutofit/>
          </a:bodyPr>
          <a:lstStyle/>
          <a:p>
            <a:r>
              <a:rPr lang="it-IT" sz="2000" dirty="0" err="1">
                <a:latin typeface="Algerian" panose="04020705040A02060702" pitchFamily="82" charset="0"/>
              </a:rPr>
              <a:t>Ibrahima</a:t>
            </a:r>
            <a:r>
              <a:rPr lang="it-IT" sz="2000" dirty="0">
                <a:latin typeface="Algerian" panose="04020705040A02060702" pitchFamily="82" charset="0"/>
              </a:rPr>
              <a:t> n’</a:t>
            </a:r>
            <a:r>
              <a:rPr lang="it-IT" sz="2000" dirty="0" err="1">
                <a:latin typeface="Algerian" panose="04020705040A02060702" pitchFamily="82" charset="0"/>
              </a:rPr>
              <a:t>gom</a:t>
            </a:r>
            <a:r>
              <a:rPr lang="it-IT" sz="2000" dirty="0">
                <a:latin typeface="Algerian" panose="04020705040A02060702" pitchFamily="82" charset="0"/>
              </a:rPr>
              <a:t> </a:t>
            </a:r>
            <a:r>
              <a:rPr lang="it-IT" sz="2000" dirty="0" err="1">
                <a:latin typeface="Algerian" panose="04020705040A02060702" pitchFamily="82" charset="0"/>
              </a:rPr>
              <a:t>ba</a:t>
            </a:r>
            <a:endParaRPr lang="it-IT" sz="20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129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866290" y="6387920"/>
            <a:ext cx="2325710" cy="470079"/>
          </a:xfrm>
        </p:spPr>
        <p:txBody>
          <a:bodyPr>
            <a:normAutofit/>
          </a:bodyPr>
          <a:lstStyle/>
          <a:p>
            <a:pPr algn="ctr"/>
            <a:r>
              <a:rPr lang="it-IT" sz="2200" dirty="0">
                <a:latin typeface="Algerian" panose="04020705040A02060702" pitchFamily="82" charset="0"/>
              </a:rPr>
              <a:t>Sofia </a:t>
            </a:r>
            <a:r>
              <a:rPr lang="it-IT" sz="2200" dirty="0" err="1">
                <a:latin typeface="Algerian" panose="04020705040A02060702" pitchFamily="82" charset="0"/>
              </a:rPr>
              <a:t>capraro</a:t>
            </a:r>
            <a:endParaRPr lang="it-IT" sz="2200" dirty="0">
              <a:latin typeface="Algerian" panose="04020705040A02060702" pitchFamily="82" charset="0"/>
            </a:endParaRPr>
          </a:p>
        </p:txBody>
      </p:sp>
      <p:pic>
        <p:nvPicPr>
          <p:cNvPr id="14" name="Segnaposto contenuto 1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636" y="-1"/>
            <a:ext cx="5491280" cy="6858000"/>
          </a:xfrm>
        </p:spPr>
      </p:pic>
      <p:sp>
        <p:nvSpPr>
          <p:cNvPr id="15" name="CasellaDiTesto 14"/>
          <p:cNvSpPr txBox="1"/>
          <p:nvPr/>
        </p:nvSpPr>
        <p:spPr>
          <a:xfrm>
            <a:off x="167426" y="180304"/>
            <a:ext cx="298789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5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Andreuccio va in bagno però cade in una trappola che lo fa cadere nel letame</a:t>
            </a:r>
            <a:endParaRPr kumimoji="0" lang="it-IT" sz="25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438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084158" y="6339289"/>
            <a:ext cx="2107842" cy="518711"/>
          </a:xfrm>
        </p:spPr>
        <p:txBody>
          <a:bodyPr>
            <a:normAutofit/>
          </a:bodyPr>
          <a:lstStyle/>
          <a:p>
            <a:r>
              <a:rPr lang="it-IT" sz="2000" dirty="0">
                <a:latin typeface="Algerian" panose="04020705040A02060702" pitchFamily="82" charset="0"/>
              </a:rPr>
              <a:t>Ilaria </a:t>
            </a:r>
            <a:r>
              <a:rPr lang="it-IT" sz="2000" dirty="0" err="1">
                <a:latin typeface="Algerian" panose="04020705040A02060702" pitchFamily="82" charset="0"/>
              </a:rPr>
              <a:t>strata</a:t>
            </a:r>
            <a:endParaRPr lang="it-IT" sz="2000" dirty="0">
              <a:latin typeface="Algerian" panose="04020705040A02060702" pitchFamily="82" charset="0"/>
            </a:endParaRP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158" y="-22709"/>
            <a:ext cx="4250256" cy="6880709"/>
          </a:xfrm>
        </p:spPr>
      </p:pic>
    </p:spTree>
    <p:extLst>
      <p:ext uri="{BB962C8B-B14F-4D97-AF65-F5344CB8AC3E}">
        <p14:creationId xmlns:p14="http://schemas.microsoft.com/office/powerpoint/2010/main" val="3784571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Tema di Office">
  <a:themeElements>
    <a:clrScheme name="Tektronic">
      <a:dk1>
        <a:sysClr val="windowText" lastClr="000000"/>
      </a:dk1>
      <a:lt1>
        <a:sysClr val="window" lastClr="FFFFFF"/>
      </a:lt1>
      <a:dk2>
        <a:srgbClr val="3E434A"/>
      </a:dk2>
      <a:lt2>
        <a:srgbClr val="D7D8D2"/>
      </a:lt2>
      <a:accent1>
        <a:srgbClr val="1AB5D7"/>
      </a:accent1>
      <a:accent2>
        <a:srgbClr val="192852"/>
      </a:accent2>
      <a:accent3>
        <a:srgbClr val="74C044"/>
      </a:accent3>
      <a:accent4>
        <a:srgbClr val="A4CE3A"/>
      </a:accent4>
      <a:accent5>
        <a:srgbClr val="F05B24"/>
      </a:accent5>
      <a:accent6>
        <a:srgbClr val="F5F5F5"/>
      </a:accent6>
      <a:hlink>
        <a:srgbClr val="1AB5D7"/>
      </a:hlink>
      <a:folHlink>
        <a:srgbClr val="3E434A"/>
      </a:folHlink>
    </a:clrScheme>
    <a:fontScheme name="Custom 164">
      <a:majorFont>
        <a:latin typeface="Bookman Old Style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677593_TF66699876" id="{F1D4A4A5-0F5B-4A55-B803-B8B509F7A9E7}" vid="{5EADBF55-F8D0-4401-BAA9-9D406EB03ABB}"/>
    </a:ext>
  </a:extLst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mbreggiatura superior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187</Words>
  <Application>Microsoft Office PowerPoint</Application>
  <PresentationFormat>Widescreen</PresentationFormat>
  <Paragraphs>63</Paragraphs>
  <Slides>28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28</vt:i4>
      </vt:variant>
    </vt:vector>
  </HeadingPairs>
  <TitlesOfParts>
    <vt:vector size="40" baseType="lpstr">
      <vt:lpstr>Algerian</vt:lpstr>
      <vt:lpstr>Angsana New</vt:lpstr>
      <vt:lpstr>Arial</vt:lpstr>
      <vt:lpstr>Avenir Next LT Pro</vt:lpstr>
      <vt:lpstr>Bookman Old Style</vt:lpstr>
      <vt:lpstr>Calibri</vt:lpstr>
      <vt:lpstr>Calibri Light</vt:lpstr>
      <vt:lpstr>Corbel</vt:lpstr>
      <vt:lpstr>Times New Roman</vt:lpstr>
      <vt:lpstr>AccentBoxVTI</vt:lpstr>
      <vt:lpstr>Tema di Office</vt:lpstr>
      <vt:lpstr>1_Tema di Office</vt:lpstr>
      <vt:lpstr>Presentazione standard di PowerPoint</vt:lpstr>
      <vt:lpstr> Andrea   Arcangeli</vt:lpstr>
      <vt:lpstr>Nicolò neri</vt:lpstr>
      <vt:lpstr>Alessandro Gentili</vt:lpstr>
      <vt:lpstr>Elisa Battaglia</vt:lpstr>
      <vt:lpstr>Sara bonucci</vt:lpstr>
      <vt:lpstr>Ibrahima n’gom ba</vt:lpstr>
      <vt:lpstr>Sofia capraro</vt:lpstr>
      <vt:lpstr>Ilaria strata</vt:lpstr>
      <vt:lpstr>Presentazione standard di PowerPoint</vt:lpstr>
      <vt:lpstr>Andreuccio da Perugia </vt:lpstr>
      <vt:lpstr>Sequenza 5</vt:lpstr>
      <vt:lpstr>Sequenza 5</vt:lpstr>
      <vt:lpstr>Sequenza 6</vt:lpstr>
      <vt:lpstr>Sequenza 7</vt:lpstr>
      <vt:lpstr>Sequenza 7</vt:lpstr>
      <vt:lpstr>Sequenza 7</vt:lpstr>
      <vt:lpstr>Sequenza 7</vt:lpstr>
      <vt:lpstr>FINE SECONDO ATTO</vt:lpstr>
      <vt:lpstr>Presentazione standard di PowerPoint</vt:lpstr>
      <vt:lpstr>Sequenza n°8  Matilde Cesari</vt:lpstr>
      <vt:lpstr>Sequenza n°8  Maria Maggi</vt:lpstr>
      <vt:lpstr>Sequenza n°9  Ilaria Moroni</vt:lpstr>
      <vt:lpstr>Sequenza n°9 Elena Stefanutti  </vt:lpstr>
      <vt:lpstr>Sequenza n°10  Luca Mancini</vt:lpstr>
      <vt:lpstr>Sequenza n°10  Giovanni Pecoraino </vt:lpstr>
      <vt:lpstr>Sequenza n°10  Alessandro Rogai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Nina Vetri</dc:creator>
  <cp:lastModifiedBy>Nina Vetri</cp:lastModifiedBy>
  <cp:revision>18</cp:revision>
  <dcterms:created xsi:type="dcterms:W3CDTF">2020-06-06T10:18:34Z</dcterms:created>
  <dcterms:modified xsi:type="dcterms:W3CDTF">2020-06-06T14:56:00Z</dcterms:modified>
</cp:coreProperties>
</file>